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2" r:id="rId3"/>
    <p:sldId id="258" r:id="rId4"/>
    <p:sldId id="259" r:id="rId5"/>
    <p:sldId id="260" r:id="rId6"/>
    <p:sldId id="261" r:id="rId7"/>
    <p:sldId id="265" r:id="rId8"/>
    <p:sldId id="262" r:id="rId9"/>
    <p:sldId id="269" r:id="rId10"/>
    <p:sldId id="263" r:id="rId11"/>
    <p:sldId id="264" r:id="rId12"/>
    <p:sldId id="266" r:id="rId13"/>
    <p:sldId id="267" r:id="rId14"/>
    <p:sldId id="268" r:id="rId15"/>
    <p:sldId id="270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280" r:id="rId29"/>
    <p:sldId id="277" r:id="rId30"/>
    <p:sldId id="278" r:id="rId31"/>
    <p:sldId id="276" r:id="rId32"/>
    <p:sldId id="273" r:id="rId33"/>
    <p:sldId id="275" r:id="rId34"/>
    <p:sldId id="279" r:id="rId35"/>
    <p:sldId id="274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3B4B7-EFFF-4EE1-9D55-60ABC71ACD3A}" v="13" dt="2024-01-18T12:24:24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NGEL QUIROS CULEBRAS" userId="6a4a0159-3c2c-474d-8e6d-7b4e4dfd6593" providerId="ADAL" clId="{9DE3B4B7-EFFF-4EE1-9D55-60ABC71ACD3A}"/>
    <pc:docChg chg="custSel addSld delSld modSld sldOrd">
      <pc:chgData name="MIGUEL ANGEL QUIROS CULEBRAS" userId="6a4a0159-3c2c-474d-8e6d-7b4e4dfd6593" providerId="ADAL" clId="{9DE3B4B7-EFFF-4EE1-9D55-60ABC71ACD3A}" dt="2024-01-18T12:24:35.755" v="228" actId="47"/>
      <pc:docMkLst>
        <pc:docMk/>
      </pc:docMkLst>
      <pc:sldChg chg="addSp delSp modSp new mod setBg addAnim modNotesTx">
        <pc:chgData name="MIGUEL ANGEL QUIROS CULEBRAS" userId="6a4a0159-3c2c-474d-8e6d-7b4e4dfd6593" providerId="ADAL" clId="{9DE3B4B7-EFFF-4EE1-9D55-60ABC71ACD3A}" dt="2023-12-29T11:31:48.026" v="93" actId="26606"/>
        <pc:sldMkLst>
          <pc:docMk/>
          <pc:sldMk cId="3109717978" sldId="256"/>
        </pc:sldMkLst>
        <pc:spChg chg="mod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2" creationId="{41E534EB-2E15-9523-E1D2-8C5D2B77C3B5}"/>
          </ac:spMkLst>
        </pc:spChg>
        <pc:spChg chg="mod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3" creationId="{2180BA1C-D905-B0F8-AAAE-DB8AC3EA1174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8" creationId="{0E30439A-8A5B-46EC-8283-9B6B031D40D0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0" creationId="{5CEAD642-85CF-4750-8432-7C80C901F001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2" creationId="{FA33EEAE-15D5-4119-8C1E-89D943F911EF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4" creationId="{730D8B3B-9B80-4025-B934-26DC7D7CD231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6" creationId="{B5A1B09C-1565-46F8-B70F-621C5EB48A09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8" creationId="{8C516CC8-80AC-446C-A56E-9F54B7210402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20" creationId="{53947E58-F088-49F1-A3D1-DEA690192E84}"/>
          </ac:spMkLst>
        </pc:spChg>
        <pc:spChg chg="add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25" creationId="{C7D023E4-8DE1-436E-9847-ED6A4B4B04FD}"/>
          </ac:spMkLst>
        </pc:spChg>
        <pc:grpChg chg="add">
          <ac:chgData name="MIGUEL ANGEL QUIROS CULEBRAS" userId="6a4a0159-3c2c-474d-8e6d-7b4e4dfd6593" providerId="ADAL" clId="{9DE3B4B7-EFFF-4EE1-9D55-60ABC71ACD3A}" dt="2023-12-29T11:31:48.026" v="93" actId="26606"/>
          <ac:grpSpMkLst>
            <pc:docMk/>
            <pc:sldMk cId="3109717978" sldId="256"/>
            <ac:grpSpMk id="27" creationId="{1FEC590B-3306-47E9-BD67-97F3F76169A4}"/>
          </ac:grpSpMkLst>
        </pc:grpChg>
        <pc:grpChg chg="add">
          <ac:chgData name="MIGUEL ANGEL QUIROS CULEBRAS" userId="6a4a0159-3c2c-474d-8e6d-7b4e4dfd6593" providerId="ADAL" clId="{9DE3B4B7-EFFF-4EE1-9D55-60ABC71ACD3A}" dt="2023-12-29T11:31:48.026" v="93" actId="26606"/>
          <ac:grpSpMkLst>
            <pc:docMk/>
            <pc:sldMk cId="3109717978" sldId="256"/>
            <ac:grpSpMk id="31" creationId="{A47AAF5E-1692-48C9-98FB-6432BF0BC4F7}"/>
          </ac:grpSpMkLst>
        </pc:grpChg>
      </pc:sldChg>
      <pc:sldChg chg="new del">
        <pc:chgData name="MIGUEL ANGEL QUIROS CULEBRAS" userId="6a4a0159-3c2c-474d-8e6d-7b4e4dfd6593" providerId="ADAL" clId="{9DE3B4B7-EFFF-4EE1-9D55-60ABC71ACD3A}" dt="2023-12-29T11:29:43.816" v="81" actId="47"/>
        <pc:sldMkLst>
          <pc:docMk/>
          <pc:sldMk cId="1254167923" sldId="257"/>
        </pc:sldMkLst>
      </pc:sldChg>
      <pc:sldChg chg="addSp modSp new mod">
        <pc:chgData name="MIGUEL ANGEL QUIROS CULEBRAS" userId="6a4a0159-3c2c-474d-8e6d-7b4e4dfd6593" providerId="ADAL" clId="{9DE3B4B7-EFFF-4EE1-9D55-60ABC71ACD3A}" dt="2023-12-29T11:30:40.036" v="88" actId="1076"/>
        <pc:sldMkLst>
          <pc:docMk/>
          <pc:sldMk cId="1291127653" sldId="258"/>
        </pc:sldMkLst>
        <pc:picChg chg="add mod">
          <ac:chgData name="MIGUEL ANGEL QUIROS CULEBRAS" userId="6a4a0159-3c2c-474d-8e6d-7b4e4dfd6593" providerId="ADAL" clId="{9DE3B4B7-EFFF-4EE1-9D55-60ABC71ACD3A}" dt="2023-12-29T11:30:40.036" v="88" actId="1076"/>
          <ac:picMkLst>
            <pc:docMk/>
            <pc:sldMk cId="1291127653" sldId="258"/>
            <ac:picMk id="3" creationId="{3E2E4CA4-B1EA-F18F-7A29-46E6E2530F02}"/>
          </ac:picMkLst>
        </pc:picChg>
        <pc:picChg chg="add mod">
          <ac:chgData name="MIGUEL ANGEL QUIROS CULEBRAS" userId="6a4a0159-3c2c-474d-8e6d-7b4e4dfd6593" providerId="ADAL" clId="{9DE3B4B7-EFFF-4EE1-9D55-60ABC71ACD3A}" dt="2023-12-29T11:30:38.019" v="87" actId="1076"/>
          <ac:picMkLst>
            <pc:docMk/>
            <pc:sldMk cId="1291127653" sldId="258"/>
            <ac:picMk id="5" creationId="{A37B8A60-1255-DCE6-874F-F4D8C8214F12}"/>
          </ac:picMkLst>
        </pc:picChg>
      </pc:sldChg>
      <pc:sldChg chg="addSp delSp modSp new">
        <pc:chgData name="MIGUEL ANGEL QUIROS CULEBRAS" userId="6a4a0159-3c2c-474d-8e6d-7b4e4dfd6593" providerId="ADAL" clId="{9DE3B4B7-EFFF-4EE1-9D55-60ABC71ACD3A}" dt="2023-12-29T11:32:00.225" v="94"/>
        <pc:sldMkLst>
          <pc:docMk/>
          <pc:sldMk cId="1140040744" sldId="259"/>
        </pc:sldMkLst>
        <pc:picChg chg="add">
          <ac:chgData name="MIGUEL ANGEL QUIROS CULEBRAS" userId="6a4a0159-3c2c-474d-8e6d-7b4e4dfd6593" providerId="ADAL" clId="{9DE3B4B7-EFFF-4EE1-9D55-60ABC71ACD3A}" dt="2023-12-29T11:31:29.925" v="90"/>
          <ac:picMkLst>
            <pc:docMk/>
            <pc:sldMk cId="1140040744" sldId="259"/>
            <ac:picMk id="2" creationId="{3073C6B5-B4AE-72AC-CEE9-259D1D30C941}"/>
          </ac:picMkLst>
        </pc:picChg>
        <pc:picChg chg="del mod">
          <ac:chgData name="MIGUEL ANGEL QUIROS CULEBRAS" userId="6a4a0159-3c2c-474d-8e6d-7b4e4dfd6593" providerId="ADAL" clId="{9DE3B4B7-EFFF-4EE1-9D55-60ABC71ACD3A}" dt="2023-12-29T11:32:00.225" v="94"/>
          <ac:picMkLst>
            <pc:docMk/>
            <pc:sldMk cId="1140040744" sldId="259"/>
            <ac:picMk id="3" creationId="{385A7760-6BA2-36D2-5F52-D6783607E923}"/>
          </ac:picMkLst>
        </pc:picChg>
      </pc:sldChg>
      <pc:sldChg chg="addSp new">
        <pc:chgData name="MIGUEL ANGEL QUIROS CULEBRAS" userId="6a4a0159-3c2c-474d-8e6d-7b4e4dfd6593" providerId="ADAL" clId="{9DE3B4B7-EFFF-4EE1-9D55-60ABC71ACD3A}" dt="2023-12-29T11:32:04.989" v="96"/>
        <pc:sldMkLst>
          <pc:docMk/>
          <pc:sldMk cId="1874832452" sldId="260"/>
        </pc:sldMkLst>
        <pc:picChg chg="add">
          <ac:chgData name="MIGUEL ANGEL QUIROS CULEBRAS" userId="6a4a0159-3c2c-474d-8e6d-7b4e4dfd6593" providerId="ADAL" clId="{9DE3B4B7-EFFF-4EE1-9D55-60ABC71ACD3A}" dt="2023-12-29T11:32:04.989" v="96"/>
          <ac:picMkLst>
            <pc:docMk/>
            <pc:sldMk cId="1874832452" sldId="260"/>
            <ac:picMk id="2" creationId="{AAE2438D-2059-0F7E-281A-6C1AA882F7AD}"/>
          </ac:picMkLst>
        </pc:picChg>
      </pc:sldChg>
      <pc:sldChg chg="addSp new">
        <pc:chgData name="MIGUEL ANGEL QUIROS CULEBRAS" userId="6a4a0159-3c2c-474d-8e6d-7b4e4dfd6593" providerId="ADAL" clId="{9DE3B4B7-EFFF-4EE1-9D55-60ABC71ACD3A}" dt="2023-12-29T11:32:30.914" v="102"/>
        <pc:sldMkLst>
          <pc:docMk/>
          <pc:sldMk cId="981475821" sldId="261"/>
        </pc:sldMkLst>
        <pc:picChg chg="add">
          <ac:chgData name="MIGUEL ANGEL QUIROS CULEBRAS" userId="6a4a0159-3c2c-474d-8e6d-7b4e4dfd6593" providerId="ADAL" clId="{9DE3B4B7-EFFF-4EE1-9D55-60ABC71ACD3A}" dt="2023-12-29T11:32:30.914" v="102"/>
          <ac:picMkLst>
            <pc:docMk/>
            <pc:sldMk cId="981475821" sldId="261"/>
            <ac:picMk id="2" creationId="{D08CB038-8A42-0354-65BA-41CE03DE3C30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2:45.193" v="104"/>
        <pc:sldMkLst>
          <pc:docMk/>
          <pc:sldMk cId="1947267501" sldId="262"/>
        </pc:sldMkLst>
        <pc:picChg chg="add">
          <ac:chgData name="MIGUEL ANGEL QUIROS CULEBRAS" userId="6a4a0159-3c2c-474d-8e6d-7b4e4dfd6593" providerId="ADAL" clId="{9DE3B4B7-EFFF-4EE1-9D55-60ABC71ACD3A}" dt="2023-12-29T11:32:45.193" v="104"/>
          <ac:picMkLst>
            <pc:docMk/>
            <pc:sldMk cId="1947267501" sldId="262"/>
            <ac:picMk id="2" creationId="{92AD15C1-619C-B9EF-8BDA-B50EF2395104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3:29.326" v="105"/>
        <pc:sldMkLst>
          <pc:docMk/>
          <pc:sldMk cId="2247457414" sldId="263"/>
        </pc:sldMkLst>
        <pc:picChg chg="add">
          <ac:chgData name="MIGUEL ANGEL QUIROS CULEBRAS" userId="6a4a0159-3c2c-474d-8e6d-7b4e4dfd6593" providerId="ADAL" clId="{9DE3B4B7-EFFF-4EE1-9D55-60ABC71ACD3A}" dt="2023-12-29T11:33:29.326" v="105"/>
          <ac:picMkLst>
            <pc:docMk/>
            <pc:sldMk cId="2247457414" sldId="263"/>
            <ac:picMk id="2" creationId="{B2809C35-48F9-E857-5A7D-45C612702079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4:35.545" v="113"/>
        <pc:sldMkLst>
          <pc:docMk/>
          <pc:sldMk cId="2595710082" sldId="264"/>
        </pc:sldMkLst>
        <pc:picChg chg="add">
          <ac:chgData name="MIGUEL ANGEL QUIROS CULEBRAS" userId="6a4a0159-3c2c-474d-8e6d-7b4e4dfd6593" providerId="ADAL" clId="{9DE3B4B7-EFFF-4EE1-9D55-60ABC71ACD3A}" dt="2023-12-29T11:34:35.545" v="113"/>
          <ac:picMkLst>
            <pc:docMk/>
            <pc:sldMk cId="2595710082" sldId="264"/>
            <ac:picMk id="2" creationId="{03C6625F-1616-2C09-452B-6D5F03D56533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2:36.843" v="103"/>
        <pc:sldMkLst>
          <pc:docMk/>
          <pc:sldMk cId="1139347645" sldId="265"/>
        </pc:sldMkLst>
        <pc:picChg chg="add">
          <ac:chgData name="MIGUEL ANGEL QUIROS CULEBRAS" userId="6a4a0159-3c2c-474d-8e6d-7b4e4dfd6593" providerId="ADAL" clId="{9DE3B4B7-EFFF-4EE1-9D55-60ABC71ACD3A}" dt="2023-12-29T11:32:36.843" v="103"/>
          <ac:picMkLst>
            <pc:docMk/>
            <pc:sldMk cId="1139347645" sldId="265"/>
            <ac:picMk id="2" creationId="{234929B4-5363-0A42-264D-2223C861DF49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4:45.664" v="114"/>
        <pc:sldMkLst>
          <pc:docMk/>
          <pc:sldMk cId="3366882393" sldId="266"/>
        </pc:sldMkLst>
        <pc:picChg chg="add">
          <ac:chgData name="MIGUEL ANGEL QUIROS CULEBRAS" userId="6a4a0159-3c2c-474d-8e6d-7b4e4dfd6593" providerId="ADAL" clId="{9DE3B4B7-EFFF-4EE1-9D55-60ABC71ACD3A}" dt="2023-12-29T11:34:45.664" v="114"/>
          <ac:picMkLst>
            <pc:docMk/>
            <pc:sldMk cId="3366882393" sldId="266"/>
            <ac:picMk id="2" creationId="{6CC54FD1-F58A-7C6D-3E13-CD17892ABDF7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4:53.210" v="115"/>
        <pc:sldMkLst>
          <pc:docMk/>
          <pc:sldMk cId="4070269699" sldId="267"/>
        </pc:sldMkLst>
        <pc:picChg chg="add">
          <ac:chgData name="MIGUEL ANGEL QUIROS CULEBRAS" userId="6a4a0159-3c2c-474d-8e6d-7b4e4dfd6593" providerId="ADAL" clId="{9DE3B4B7-EFFF-4EE1-9D55-60ABC71ACD3A}" dt="2023-12-29T11:34:53.210" v="115"/>
          <ac:picMkLst>
            <pc:docMk/>
            <pc:sldMk cId="4070269699" sldId="267"/>
            <ac:picMk id="2" creationId="{10660E79-EF3D-9409-CFE4-5D2D5399A238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5:02.177" v="116"/>
        <pc:sldMkLst>
          <pc:docMk/>
          <pc:sldMk cId="2514133050" sldId="268"/>
        </pc:sldMkLst>
        <pc:picChg chg="add">
          <ac:chgData name="MIGUEL ANGEL QUIROS CULEBRAS" userId="6a4a0159-3c2c-474d-8e6d-7b4e4dfd6593" providerId="ADAL" clId="{9DE3B4B7-EFFF-4EE1-9D55-60ABC71ACD3A}" dt="2023-12-29T11:35:02.177" v="116"/>
          <ac:picMkLst>
            <pc:docMk/>
            <pc:sldMk cId="2514133050" sldId="268"/>
            <ac:picMk id="2" creationId="{8D492D7C-0C27-4778-B7E7-C64AEDA31890}"/>
          </ac:picMkLst>
        </pc:picChg>
      </pc:sldChg>
      <pc:sldChg chg="addSp delSp add">
        <pc:chgData name="MIGUEL ANGEL QUIROS CULEBRAS" userId="6a4a0159-3c2c-474d-8e6d-7b4e4dfd6593" providerId="ADAL" clId="{9DE3B4B7-EFFF-4EE1-9D55-60ABC71ACD3A}" dt="2023-12-29T11:34:06.379" v="112"/>
        <pc:sldMkLst>
          <pc:docMk/>
          <pc:sldMk cId="22965041" sldId="269"/>
        </pc:sldMkLst>
        <pc:picChg chg="add">
          <ac:chgData name="MIGUEL ANGEL QUIROS CULEBRAS" userId="6a4a0159-3c2c-474d-8e6d-7b4e4dfd6593" providerId="ADAL" clId="{9DE3B4B7-EFFF-4EE1-9D55-60ABC71ACD3A}" dt="2023-12-29T11:34:06.379" v="112"/>
          <ac:picMkLst>
            <pc:docMk/>
            <pc:sldMk cId="22965041" sldId="269"/>
            <ac:picMk id="2" creationId="{815E489C-43D3-1521-C45D-6EC411BD4A76}"/>
          </ac:picMkLst>
        </pc:picChg>
        <pc:picChg chg="add del">
          <ac:chgData name="MIGUEL ANGEL QUIROS CULEBRAS" userId="6a4a0159-3c2c-474d-8e6d-7b4e4dfd6593" providerId="ADAL" clId="{9DE3B4B7-EFFF-4EE1-9D55-60ABC71ACD3A}" dt="2023-12-29T11:34:04.124" v="111"/>
          <ac:picMkLst>
            <pc:docMk/>
            <pc:sldMk cId="22965041" sldId="269"/>
            <ac:picMk id="1026" creationId="{0214CD6E-A9B9-E342-83D0-06112C0BD67E}"/>
          </ac:picMkLst>
        </pc:picChg>
      </pc:sldChg>
      <pc:sldChg chg="addSp new">
        <pc:chgData name="MIGUEL ANGEL QUIROS CULEBRAS" userId="6a4a0159-3c2c-474d-8e6d-7b4e4dfd6593" providerId="ADAL" clId="{9DE3B4B7-EFFF-4EE1-9D55-60ABC71ACD3A}" dt="2023-12-29T11:35:27.050" v="118"/>
        <pc:sldMkLst>
          <pc:docMk/>
          <pc:sldMk cId="978958939" sldId="270"/>
        </pc:sldMkLst>
        <pc:picChg chg="add">
          <ac:chgData name="MIGUEL ANGEL QUIROS CULEBRAS" userId="6a4a0159-3c2c-474d-8e6d-7b4e4dfd6593" providerId="ADAL" clId="{9DE3B4B7-EFFF-4EE1-9D55-60ABC71ACD3A}" dt="2023-12-29T11:35:27.050" v="118"/>
          <ac:picMkLst>
            <pc:docMk/>
            <pc:sldMk cId="978958939" sldId="270"/>
            <ac:picMk id="2" creationId="{1BAD8226-854C-8CD4-BC3B-941072F4A66C}"/>
          </ac:picMkLst>
        </pc:picChg>
      </pc:sldChg>
      <pc:sldChg chg="new del">
        <pc:chgData name="MIGUEL ANGEL QUIROS CULEBRAS" userId="6a4a0159-3c2c-474d-8e6d-7b4e4dfd6593" providerId="ADAL" clId="{9DE3B4B7-EFFF-4EE1-9D55-60ABC71ACD3A}" dt="2024-01-16T13:58:53.928" v="122" actId="2696"/>
        <pc:sldMkLst>
          <pc:docMk/>
          <pc:sldMk cId="444069753" sldId="273"/>
        </pc:sldMkLst>
      </pc:sldChg>
      <pc:sldChg chg="addSp modSp new mod">
        <pc:chgData name="MIGUEL ANGEL QUIROS CULEBRAS" userId="6a4a0159-3c2c-474d-8e6d-7b4e4dfd6593" providerId="ADAL" clId="{9DE3B4B7-EFFF-4EE1-9D55-60ABC71ACD3A}" dt="2024-01-18T10:49:23.269" v="140" actId="403"/>
        <pc:sldMkLst>
          <pc:docMk/>
          <pc:sldMk cId="883197891" sldId="273"/>
        </pc:sldMkLst>
        <pc:spChg chg="add mod">
          <ac:chgData name="MIGUEL ANGEL QUIROS CULEBRAS" userId="6a4a0159-3c2c-474d-8e6d-7b4e4dfd6593" providerId="ADAL" clId="{9DE3B4B7-EFFF-4EE1-9D55-60ABC71ACD3A}" dt="2024-01-18T10:49:23.269" v="140" actId="403"/>
          <ac:spMkLst>
            <pc:docMk/>
            <pc:sldMk cId="883197891" sldId="273"/>
            <ac:spMk id="4" creationId="{A74F12D5-52B5-5CE2-D14B-DBB3EC666225}"/>
          </ac:spMkLst>
        </pc:spChg>
        <pc:picChg chg="add mod">
          <ac:chgData name="MIGUEL ANGEL QUIROS CULEBRAS" userId="6a4a0159-3c2c-474d-8e6d-7b4e4dfd6593" providerId="ADAL" clId="{9DE3B4B7-EFFF-4EE1-9D55-60ABC71ACD3A}" dt="2024-01-18T10:49:02.787" v="125" actId="1076"/>
          <ac:picMkLst>
            <pc:docMk/>
            <pc:sldMk cId="883197891" sldId="273"/>
            <ac:picMk id="3" creationId="{D4F962F8-A466-7343-6DA3-CC6BAF64E49D}"/>
          </ac:picMkLst>
        </pc:picChg>
      </pc:sldChg>
      <pc:sldChg chg="addSp modSp new">
        <pc:chgData name="MIGUEL ANGEL QUIROS CULEBRAS" userId="6a4a0159-3c2c-474d-8e6d-7b4e4dfd6593" providerId="ADAL" clId="{9DE3B4B7-EFFF-4EE1-9D55-60ABC71ACD3A}" dt="2024-01-18T10:52:16.672" v="147" actId="14100"/>
        <pc:sldMkLst>
          <pc:docMk/>
          <pc:sldMk cId="1537673269" sldId="274"/>
        </pc:sldMkLst>
        <pc:picChg chg="add mod">
          <ac:chgData name="MIGUEL ANGEL QUIROS CULEBRAS" userId="6a4a0159-3c2c-474d-8e6d-7b4e4dfd6593" providerId="ADAL" clId="{9DE3B4B7-EFFF-4EE1-9D55-60ABC71ACD3A}" dt="2024-01-18T10:52:16.672" v="147" actId="14100"/>
          <ac:picMkLst>
            <pc:docMk/>
            <pc:sldMk cId="1537673269" sldId="274"/>
            <ac:picMk id="1026" creationId="{9362C898-3D1B-1E5C-75FD-7F5C8888C4B6}"/>
          </ac:picMkLst>
        </pc:picChg>
      </pc:sldChg>
      <pc:sldChg chg="new del">
        <pc:chgData name="MIGUEL ANGEL QUIROS CULEBRAS" userId="6a4a0159-3c2c-474d-8e6d-7b4e4dfd6593" providerId="ADAL" clId="{9DE3B4B7-EFFF-4EE1-9D55-60ABC71ACD3A}" dt="2024-01-16T13:58:51.974" v="121" actId="2696"/>
        <pc:sldMkLst>
          <pc:docMk/>
          <pc:sldMk cId="4016858423" sldId="274"/>
        </pc:sldMkLst>
      </pc:sldChg>
      <pc:sldChg chg="addSp modSp new mod ord">
        <pc:chgData name="MIGUEL ANGEL QUIROS CULEBRAS" userId="6a4a0159-3c2c-474d-8e6d-7b4e4dfd6593" providerId="ADAL" clId="{9DE3B4B7-EFFF-4EE1-9D55-60ABC71ACD3A}" dt="2024-01-18T11:12:37.689" v="225" actId="1076"/>
        <pc:sldMkLst>
          <pc:docMk/>
          <pc:sldMk cId="3674113038" sldId="275"/>
        </pc:sldMkLst>
        <pc:picChg chg="add mod">
          <ac:chgData name="MIGUEL ANGEL QUIROS CULEBRAS" userId="6a4a0159-3c2c-474d-8e6d-7b4e4dfd6593" providerId="ADAL" clId="{9DE3B4B7-EFFF-4EE1-9D55-60ABC71ACD3A}" dt="2024-01-18T11:12:37.689" v="225" actId="1076"/>
          <ac:picMkLst>
            <pc:docMk/>
            <pc:sldMk cId="3674113038" sldId="275"/>
            <ac:picMk id="3" creationId="{380C2177-9C96-7597-32F7-E773AB3F95B3}"/>
          </ac:picMkLst>
        </pc:picChg>
      </pc:sldChg>
      <pc:sldChg chg="addSp modSp new mod ord">
        <pc:chgData name="MIGUEL ANGEL QUIROS CULEBRAS" userId="6a4a0159-3c2c-474d-8e6d-7b4e4dfd6593" providerId="ADAL" clId="{9DE3B4B7-EFFF-4EE1-9D55-60ABC71ACD3A}" dt="2024-01-18T10:55:46.060" v="204" actId="20577"/>
        <pc:sldMkLst>
          <pc:docMk/>
          <pc:sldMk cId="3889958477" sldId="276"/>
        </pc:sldMkLst>
        <pc:spChg chg="add mod">
          <ac:chgData name="MIGUEL ANGEL QUIROS CULEBRAS" userId="6a4a0159-3c2c-474d-8e6d-7b4e4dfd6593" providerId="ADAL" clId="{9DE3B4B7-EFFF-4EE1-9D55-60ABC71ACD3A}" dt="2024-01-18T10:55:46.060" v="204" actId="20577"/>
          <ac:spMkLst>
            <pc:docMk/>
            <pc:sldMk cId="3889958477" sldId="276"/>
            <ac:spMk id="2" creationId="{FE355617-1CBB-F40E-F73A-3DDF8F730E3E}"/>
          </ac:spMkLst>
        </pc:spChg>
        <pc:picChg chg="add">
          <ac:chgData name="MIGUEL ANGEL QUIROS CULEBRAS" userId="6a4a0159-3c2c-474d-8e6d-7b4e4dfd6593" providerId="ADAL" clId="{9DE3B4B7-EFFF-4EE1-9D55-60ABC71ACD3A}" dt="2024-01-18T10:54:21.137" v="149"/>
          <ac:picMkLst>
            <pc:docMk/>
            <pc:sldMk cId="3889958477" sldId="276"/>
            <ac:picMk id="2050" creationId="{4F7542C6-FED8-B888-A171-3BB31F1093E6}"/>
          </ac:picMkLst>
        </pc:picChg>
      </pc:sldChg>
      <pc:sldChg chg="addSp modSp new mod">
        <pc:chgData name="MIGUEL ANGEL QUIROS CULEBRAS" userId="6a4a0159-3c2c-474d-8e6d-7b4e4dfd6593" providerId="ADAL" clId="{9DE3B4B7-EFFF-4EE1-9D55-60ABC71ACD3A}" dt="2024-01-18T10:55:33.148" v="190" actId="14100"/>
        <pc:sldMkLst>
          <pc:docMk/>
          <pc:sldMk cId="3824495524" sldId="277"/>
        </pc:sldMkLst>
        <pc:spChg chg="add mod">
          <ac:chgData name="MIGUEL ANGEL QUIROS CULEBRAS" userId="6a4a0159-3c2c-474d-8e6d-7b4e4dfd6593" providerId="ADAL" clId="{9DE3B4B7-EFFF-4EE1-9D55-60ABC71ACD3A}" dt="2024-01-18T10:55:33.148" v="190" actId="14100"/>
          <ac:spMkLst>
            <pc:docMk/>
            <pc:sldMk cId="3824495524" sldId="277"/>
            <ac:spMk id="2" creationId="{4803632B-B9AB-1536-F872-B77BC2DB8AD6}"/>
          </ac:spMkLst>
        </pc:spChg>
        <pc:picChg chg="add">
          <ac:chgData name="MIGUEL ANGEL QUIROS CULEBRAS" userId="6a4a0159-3c2c-474d-8e6d-7b4e4dfd6593" providerId="ADAL" clId="{9DE3B4B7-EFFF-4EE1-9D55-60ABC71ACD3A}" dt="2024-01-18T10:54:49.132" v="155"/>
          <ac:picMkLst>
            <pc:docMk/>
            <pc:sldMk cId="3824495524" sldId="277"/>
            <ac:picMk id="4098" creationId="{45495246-3647-FFE2-69CC-242DAEB7890E}"/>
          </ac:picMkLst>
        </pc:picChg>
      </pc:sldChg>
      <pc:sldChg chg="addSp modSp new mod">
        <pc:chgData name="MIGUEL ANGEL QUIROS CULEBRAS" userId="6a4a0159-3c2c-474d-8e6d-7b4e4dfd6593" providerId="ADAL" clId="{9DE3B4B7-EFFF-4EE1-9D55-60ABC71ACD3A}" dt="2024-01-18T10:55:39.333" v="197" actId="20577"/>
        <pc:sldMkLst>
          <pc:docMk/>
          <pc:sldMk cId="1420194740" sldId="278"/>
        </pc:sldMkLst>
        <pc:spChg chg="add mod">
          <ac:chgData name="MIGUEL ANGEL QUIROS CULEBRAS" userId="6a4a0159-3c2c-474d-8e6d-7b4e4dfd6593" providerId="ADAL" clId="{9DE3B4B7-EFFF-4EE1-9D55-60ABC71ACD3A}" dt="2024-01-18T10:55:39.333" v="197" actId="20577"/>
          <ac:spMkLst>
            <pc:docMk/>
            <pc:sldMk cId="1420194740" sldId="278"/>
            <ac:spMk id="2" creationId="{FE9614E5-E92A-B223-D4C2-A8832DA7D7C5}"/>
          </ac:spMkLst>
        </pc:spChg>
        <pc:picChg chg="add">
          <ac:chgData name="MIGUEL ANGEL QUIROS CULEBRAS" userId="6a4a0159-3c2c-474d-8e6d-7b4e4dfd6593" providerId="ADAL" clId="{9DE3B4B7-EFFF-4EE1-9D55-60ABC71ACD3A}" dt="2024-01-18T10:54:42.850" v="154"/>
          <ac:picMkLst>
            <pc:docMk/>
            <pc:sldMk cId="1420194740" sldId="278"/>
            <ac:picMk id="3074" creationId="{D809F71A-0890-15AE-CE09-D76763548FC3}"/>
          </ac:picMkLst>
        </pc:picChg>
      </pc:sldChg>
      <pc:sldChg chg="addSp delSp modSp add mod">
        <pc:chgData name="MIGUEL ANGEL QUIROS CULEBRAS" userId="6a4a0159-3c2c-474d-8e6d-7b4e4dfd6593" providerId="ADAL" clId="{9DE3B4B7-EFFF-4EE1-9D55-60ABC71ACD3A}" dt="2024-01-18T11:02:17.910" v="212" actId="1076"/>
        <pc:sldMkLst>
          <pc:docMk/>
          <pc:sldMk cId="3042050817" sldId="279"/>
        </pc:sldMkLst>
        <pc:spChg chg="add mod">
          <ac:chgData name="MIGUEL ANGEL QUIROS CULEBRAS" userId="6a4a0159-3c2c-474d-8e6d-7b4e4dfd6593" providerId="ADAL" clId="{9DE3B4B7-EFFF-4EE1-9D55-60ABC71ACD3A}" dt="2024-01-18T11:02:17.910" v="212" actId="1076"/>
          <ac:spMkLst>
            <pc:docMk/>
            <pc:sldMk cId="3042050817" sldId="279"/>
            <ac:spMk id="5" creationId="{4D73D725-D3E2-767E-8F1E-14A22B9CC1BA}"/>
          </ac:spMkLst>
        </pc:spChg>
        <pc:picChg chg="del mod">
          <ac:chgData name="MIGUEL ANGEL QUIROS CULEBRAS" userId="6a4a0159-3c2c-474d-8e6d-7b4e4dfd6593" providerId="ADAL" clId="{9DE3B4B7-EFFF-4EE1-9D55-60ABC71ACD3A}" dt="2024-01-18T11:02:05.954" v="208" actId="478"/>
          <ac:picMkLst>
            <pc:docMk/>
            <pc:sldMk cId="3042050817" sldId="279"/>
            <ac:picMk id="3" creationId="{D4F962F8-A466-7343-6DA3-CC6BAF64E49D}"/>
          </ac:picMkLst>
        </pc:picChg>
      </pc:sldChg>
      <pc:sldChg chg="addSp modSp new mod ord">
        <pc:chgData name="MIGUEL ANGEL QUIROS CULEBRAS" userId="6a4a0159-3c2c-474d-8e6d-7b4e4dfd6593" providerId="ADAL" clId="{9DE3B4B7-EFFF-4EE1-9D55-60ABC71ACD3A}" dt="2024-01-18T11:10:03.485" v="218" actId="14100"/>
        <pc:sldMkLst>
          <pc:docMk/>
          <pc:sldMk cId="1726680844" sldId="280"/>
        </pc:sldMkLst>
        <pc:picChg chg="add mod">
          <ac:chgData name="MIGUEL ANGEL QUIROS CULEBRAS" userId="6a4a0159-3c2c-474d-8e6d-7b4e4dfd6593" providerId="ADAL" clId="{9DE3B4B7-EFFF-4EE1-9D55-60ABC71ACD3A}" dt="2024-01-18T11:10:03.485" v="218" actId="14100"/>
          <ac:picMkLst>
            <pc:docMk/>
            <pc:sldMk cId="1726680844" sldId="280"/>
            <ac:picMk id="3" creationId="{99F43F45-B1EF-07F6-0BD3-A1FD81842035}"/>
          </ac:picMkLst>
        </pc:picChg>
      </pc:sldChg>
      <pc:sldChg chg="new del">
        <pc:chgData name="MIGUEL ANGEL QUIROS CULEBRAS" userId="6a4a0159-3c2c-474d-8e6d-7b4e4dfd6593" providerId="ADAL" clId="{9DE3B4B7-EFFF-4EE1-9D55-60ABC71ACD3A}" dt="2024-01-18T12:24:35.755" v="228" actId="47"/>
        <pc:sldMkLst>
          <pc:docMk/>
          <pc:sldMk cId="4118744738" sldId="281"/>
        </pc:sldMkLst>
      </pc:sldChg>
      <pc:sldChg chg="add del">
        <pc:chgData name="MIGUEL ANGEL QUIROS CULEBRAS" userId="6a4a0159-3c2c-474d-8e6d-7b4e4dfd6593" providerId="ADAL" clId="{9DE3B4B7-EFFF-4EE1-9D55-60ABC71ACD3A}" dt="2024-01-18T12:24:29.480" v="227" actId="47"/>
        <pc:sldMkLst>
          <pc:docMk/>
          <pc:sldMk cId="0" sldId="337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38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39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0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1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2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3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4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5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6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7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8"/>
        </pc:sldMkLst>
      </pc:sldChg>
      <pc:sldChg chg="add">
        <pc:chgData name="MIGUEL ANGEL QUIROS CULEBRAS" userId="6a4a0159-3c2c-474d-8e6d-7b4e4dfd6593" providerId="ADAL" clId="{9DE3B4B7-EFFF-4EE1-9D55-60ABC71ACD3A}" dt="2024-01-18T12:24:24.753" v="226"/>
        <pc:sldMkLst>
          <pc:docMk/>
          <pc:sldMk cId="0" sldId="349"/>
        </pc:sldMkLst>
      </pc:sldChg>
    </pc:docChg>
  </pc:docChgLst>
  <pc:docChgLst>
    <pc:chgData name="MIGUEL ANGEL QUIROS CULEBRAS" userId="6a4a0159-3c2c-474d-8e6d-7b4e4dfd6593" providerId="ADAL" clId="{F99DF08D-8130-4B54-862B-20737451089A}"/>
    <pc:docChg chg="addSld delSld modSld sldOrd">
      <pc:chgData name="MIGUEL ANGEL QUIROS CULEBRAS" userId="6a4a0159-3c2c-474d-8e6d-7b4e4dfd6593" providerId="ADAL" clId="{F99DF08D-8130-4B54-862B-20737451089A}" dt="2024-01-15T13:25:19.752" v="8" actId="47"/>
      <pc:docMkLst>
        <pc:docMk/>
      </pc:docMkLst>
      <pc:sldChg chg="new del ord setBg">
        <pc:chgData name="MIGUEL ANGEL QUIROS CULEBRAS" userId="6a4a0159-3c2c-474d-8e6d-7b4e4dfd6593" providerId="ADAL" clId="{F99DF08D-8130-4B54-862B-20737451089A}" dt="2024-01-15T13:25:19.752" v="8" actId="47"/>
        <pc:sldMkLst>
          <pc:docMk/>
          <pc:sldMk cId="3400015836" sldId="271"/>
        </pc:sldMkLst>
      </pc:sldChg>
      <pc:sldChg chg="addSp new mod ord">
        <pc:chgData name="MIGUEL ANGEL QUIROS CULEBRAS" userId="6a4a0159-3c2c-474d-8e6d-7b4e4dfd6593" providerId="ADAL" clId="{F99DF08D-8130-4B54-862B-20737451089A}" dt="2024-01-15T13:25:02.781" v="7" actId="22"/>
        <pc:sldMkLst>
          <pc:docMk/>
          <pc:sldMk cId="3365910797" sldId="272"/>
        </pc:sldMkLst>
        <pc:picChg chg="add">
          <ac:chgData name="MIGUEL ANGEL QUIROS CULEBRAS" userId="6a4a0159-3c2c-474d-8e6d-7b4e4dfd6593" providerId="ADAL" clId="{F99DF08D-8130-4B54-862B-20737451089A}" dt="2024-01-15T13:25:02.781" v="7" actId="22"/>
          <ac:picMkLst>
            <pc:docMk/>
            <pc:sldMk cId="3365910797" sldId="272"/>
            <ac:picMk id="3" creationId="{6DD7EB1D-178C-FCE1-3BC5-71289ED08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85B62-7014-43AA-9D3C-4023E55E3D69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DDA9A-F160-4926-A959-1386FD4370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960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https://t.me/CursoGit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DDA9A-F160-4926-A959-1386FD43701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842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Shape 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Shape 8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Shape 7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A9837-C68F-FF46-A727-D12C04A85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A31A9A-6C72-67E3-65F0-2E07FAD3B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F82025-33B0-C397-B093-4DB8CE8F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6C7E65-9F71-C44B-35FA-F82598B0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5E99FF-6B5E-6125-80A7-3F735B36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03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6726B-73FB-0042-003A-E606F51E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C3EB25-732E-DEF6-4CCE-CDEA5482D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3621E6-B32B-001C-FBB5-C1BEF198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1D7D10-8BD9-6781-62C4-968DE865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BA30F-C8AA-2FCB-9850-888B4307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30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BF2E4D-71CB-7C01-3EA0-47A1EA1D2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5C9AB5-5C5F-0F2A-75D7-5EA451C65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CDAF3B-125F-CFFA-2D3E-CF5EBD26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25900A-8B6A-C4DC-20E1-5FE70FCC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26BF4F-959C-39DF-E29D-EBD8D2C6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873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274636"/>
            <a:ext cx="11582400" cy="15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09601" y="1904989"/>
            <a:ext cx="5384799" cy="422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6197601" y="1904989"/>
            <a:ext cx="5384799" cy="422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17" name="Shape 17"/>
          <p:cNvSpPr txBox="1"/>
          <p:nvPr/>
        </p:nvSpPr>
        <p:spPr>
          <a:xfrm>
            <a:off x="11425269" y="6379005"/>
            <a:ext cx="71940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t>‹Nº›</a:t>
            </a:fld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401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F99E8A-7C82-A105-581D-2575B7B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4E00E-4DA7-AD94-D0EB-B213C9E2E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2E88AE-D11E-9CC5-B01A-A1A79C34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E08A55-1523-89D4-D61B-F952EFD4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CEBA24-570E-168B-E94F-43850CBE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81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EDFE5-5B26-7137-53A1-B9E58592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100FB4-5A00-142E-9845-54B4782F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1482B9-221C-9B59-276E-6DC6E612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C0F8F6-06E1-EA0E-7E2C-87B3BE9D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3C1582-354B-2751-3DEE-43CBC9D4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35578-04F2-4F16-5C4D-CD5482F8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1DB254-D257-973B-1BFE-6806D077F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250AA-910B-419B-F540-0B19D39BF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ADA5F-357C-F6D8-F4C2-E64F9E63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1122F0-E0F3-4444-D279-AF332A74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D95957-EBE7-B526-C240-0A552AD4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08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51A49-1CE3-6A1B-F980-A8144B2F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57989F-919B-66B7-44C8-0247CDF3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E63D76-83E4-D3C0-480B-4168EB4B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6B860B-1DB1-0AE3-152C-0EF8B3725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1ABC1F-C4FF-9495-5C52-1687D5A8B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2A0A2D-EC3F-52AF-BA82-64153B0FD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AADBDD-5435-AE69-4FDD-8C1E8EE1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0BE800-0D4A-2703-68ED-CAC437FA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26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17F82-432A-9B57-D340-0FEC6BD3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CC0371-594F-6923-A6B7-3CA1BE48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647F06-783A-FDBB-E06D-4708FA22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2CA15-E201-484A-D7DC-4EE18B3A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43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823C8E-B94D-8305-D59C-5517F6A1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F8E2BB-A8AD-5A71-AFE1-79B29629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5854BC-6228-481D-2534-E312E016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52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38D30-A0E5-8255-D581-FD939633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6CE9A0-1C34-29D1-00E3-D669CC72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058D94-ADCC-8795-D455-8C10BB87A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44E3B1-3916-B0B2-1C03-F81AAABB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9D0AA2-10F5-B3BC-A1E9-DB8BB325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3A79FC-6F30-6302-1397-28079E4D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98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3E98F-16E6-EB6E-1776-DAB45941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4371FA-C97B-0093-E0D9-03B29F831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5BC396-BD6F-BC32-B369-319157C7E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DE193B-1D66-F765-E827-50CD5076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2563F0-0823-1CDA-ED74-DF76D6BAC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E9C5EF-60A3-960D-220A-87A0860A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49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C3ABF-817A-E3C7-CA59-3E6FACF2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89A703-E6DF-EAB3-0F83-90FBA1456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60C42-CF52-E220-B04B-05A2FCC55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E0E594-A1B9-73F1-267D-52728A83F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72EB0-D388-65C4-FACE-C1C6B452C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65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1E534EB-2E15-9523-E1D2-8C5D2B77C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666351"/>
            <a:ext cx="10558405" cy="3044335"/>
          </a:xfrm>
        </p:spPr>
        <p:txBody>
          <a:bodyPr anchor="b">
            <a:normAutofit/>
          </a:bodyPr>
          <a:lstStyle/>
          <a:p>
            <a:r>
              <a:rPr lang="es-ES" sz="4800">
                <a:solidFill>
                  <a:schemeClr val="bg1"/>
                </a:solidFill>
              </a:rPr>
              <a:t>Primeros pasos con sistema de control de versiones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80BA1C-D905-B0F8-AAAE-DB8AC3EA1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866064"/>
            <a:ext cx="10558405" cy="2234485"/>
          </a:xfrm>
        </p:spPr>
        <p:txBody>
          <a:bodyPr anchor="t">
            <a:normAutofit/>
          </a:bodyPr>
          <a:lstStyle/>
          <a:p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71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2809C35-48F9-E857-5A7D-45C61270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5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3C6625F-1616-2C09-452B-6D5F03D5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1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CC54FD1-F58A-7C6D-3E13-CD17892A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8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0660E79-EF3D-9409-CFE4-5D2D5399A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D492D7C-0C27-4778-B7E7-C64AEDA3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3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AD8226-854C-8CD4-BC3B-941072F4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5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init @ Alice</a:t>
            </a: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640" name="Shape 640"/>
          <p:cNvSpPr/>
          <p:nvPr/>
        </p:nvSpPr>
        <p:spPr>
          <a:xfrm>
            <a:off x="1170767" y="30641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641" name="Shape 641"/>
          <p:cNvCxnSpPr>
            <a:stCxn id="640" idx="2"/>
            <a:endCxn id="642" idx="0"/>
          </p:cNvCxnSpPr>
          <p:nvPr/>
        </p:nvCxnSpPr>
        <p:spPr>
          <a:xfrm>
            <a:off x="1567967" y="3477767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3" name="Shape 643"/>
          <p:cNvSpPr/>
          <p:nvPr/>
        </p:nvSpPr>
        <p:spPr>
          <a:xfrm>
            <a:off x="1170767" y="2362733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>
              <a:buClr>
                <a:schemeClr val="dk1"/>
              </a:buClr>
              <a:buSzPts val="1100"/>
            </a:pPr>
            <a:r>
              <a:rPr lang="en" sz="800">
                <a:solidFill>
                  <a:schemeClr val="dk1"/>
                </a:solidFill>
              </a:rPr>
              <a:t>(Alice)</a:t>
            </a:r>
            <a:endParaRPr sz="800"/>
          </a:p>
        </p:txBody>
      </p:sp>
      <p:cxnSp>
        <p:nvCxnSpPr>
          <p:cNvPr id="644" name="Shape 644"/>
          <p:cNvCxnSpPr>
            <a:stCxn id="643" idx="2"/>
            <a:endCxn id="640" idx="0"/>
          </p:cNvCxnSpPr>
          <p:nvPr/>
        </p:nvCxnSpPr>
        <p:spPr>
          <a:xfrm>
            <a:off x="1567967" y="2776333"/>
            <a:ext cx="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45" name="Shape 645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511032" y="1979967"/>
            <a:ext cx="829368" cy="79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commit @ Alice</a:t>
            </a: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652" name="Shape 652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653" name="Shape 653"/>
          <p:cNvCxnSpPr>
            <a:stCxn id="652" idx="1"/>
            <a:endCxn id="651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Shape 654"/>
          <p:cNvSpPr/>
          <p:nvPr/>
        </p:nvSpPr>
        <p:spPr>
          <a:xfrm>
            <a:off x="2683833" y="3064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655" name="Shape 655"/>
          <p:cNvCxnSpPr>
            <a:stCxn id="654" idx="2"/>
            <a:endCxn id="652" idx="0"/>
          </p:cNvCxnSpPr>
          <p:nvPr/>
        </p:nvCxnSpPr>
        <p:spPr>
          <a:xfrm>
            <a:off x="3081033" y="34777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6" name="Shape 656"/>
          <p:cNvSpPr/>
          <p:nvPr/>
        </p:nvSpPr>
        <p:spPr>
          <a:xfrm>
            <a:off x="2683833" y="23626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>
              <a:buClr>
                <a:schemeClr val="dk1"/>
              </a:buClr>
              <a:buSzPts val="1100"/>
            </a:pPr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cxnSp>
        <p:nvCxnSpPr>
          <p:cNvPr id="657" name="Shape 657"/>
          <p:cNvCxnSpPr>
            <a:stCxn id="656" idx="2"/>
            <a:endCxn id="654" idx="0"/>
          </p:cNvCxnSpPr>
          <p:nvPr/>
        </p:nvCxnSpPr>
        <p:spPr>
          <a:xfrm>
            <a:off x="3081033" y="2776267"/>
            <a:ext cx="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8" name="Shape 658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2035032" y="1979967"/>
            <a:ext cx="829368" cy="79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tag @ Alice</a:t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665" name="Shape 665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666" name="Shape 666"/>
          <p:cNvCxnSpPr>
            <a:stCxn id="665" idx="1"/>
            <a:endCxn id="664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Shape 667"/>
          <p:cNvSpPr/>
          <p:nvPr/>
        </p:nvSpPr>
        <p:spPr>
          <a:xfrm>
            <a:off x="3176800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668" name="Shape 668"/>
          <p:cNvCxnSpPr>
            <a:stCxn id="667" idx="2"/>
            <a:endCxn id="665" idx="0"/>
          </p:cNvCxnSpPr>
          <p:nvPr/>
        </p:nvCxnSpPr>
        <p:spPr>
          <a:xfrm flipH="1">
            <a:off x="3081200" y="3512167"/>
            <a:ext cx="49280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9" name="Shape 669"/>
          <p:cNvSpPr/>
          <p:nvPr/>
        </p:nvSpPr>
        <p:spPr>
          <a:xfrm>
            <a:off x="2116500" y="3064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670" name="Shape 670"/>
          <p:cNvCxnSpPr>
            <a:stCxn id="669" idx="2"/>
            <a:endCxn id="665" idx="0"/>
          </p:cNvCxnSpPr>
          <p:nvPr/>
        </p:nvCxnSpPr>
        <p:spPr>
          <a:xfrm>
            <a:off x="2513700" y="3477700"/>
            <a:ext cx="56720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Shape 671"/>
          <p:cNvSpPr/>
          <p:nvPr/>
        </p:nvSpPr>
        <p:spPr>
          <a:xfrm>
            <a:off x="2116500" y="23626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>
              <a:buClr>
                <a:schemeClr val="dk1"/>
              </a:buClr>
              <a:buSzPts val="1100"/>
            </a:pPr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cxnSp>
        <p:nvCxnSpPr>
          <p:cNvPr id="672" name="Shape 672"/>
          <p:cNvCxnSpPr>
            <a:stCxn id="671" idx="2"/>
            <a:endCxn id="669" idx="0"/>
          </p:cNvCxnSpPr>
          <p:nvPr/>
        </p:nvCxnSpPr>
        <p:spPr>
          <a:xfrm>
            <a:off x="2513700" y="2776267"/>
            <a:ext cx="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73" name="Shape 673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1425432" y="1979967"/>
            <a:ext cx="829368" cy="79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commit @ Alice</a:t>
            </a: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680" name="Shape 680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681" name="Shape 681"/>
          <p:cNvCxnSpPr>
            <a:stCxn id="680" idx="1"/>
            <a:endCxn id="679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2" name="Shape 682"/>
          <p:cNvSpPr/>
          <p:nvPr/>
        </p:nvSpPr>
        <p:spPr>
          <a:xfrm>
            <a:off x="4037500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c2</a:t>
            </a:r>
            <a:endParaRPr sz="1333"/>
          </a:p>
        </p:txBody>
      </p:sp>
      <p:cxnSp>
        <p:nvCxnSpPr>
          <p:cNvPr id="683" name="Shape 683"/>
          <p:cNvCxnSpPr>
            <a:stCxn id="682" idx="1"/>
            <a:endCxn id="680" idx="3"/>
          </p:cNvCxnSpPr>
          <p:nvPr/>
        </p:nvCxnSpPr>
        <p:spPr>
          <a:xfrm rot="10800000">
            <a:off x="3589100" y="4158317"/>
            <a:ext cx="4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4" name="Shape 684"/>
          <p:cNvSpPr/>
          <p:nvPr/>
        </p:nvSpPr>
        <p:spPr>
          <a:xfrm>
            <a:off x="2683833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685" name="Shape 685"/>
          <p:cNvCxnSpPr>
            <a:stCxn id="684" idx="2"/>
            <a:endCxn id="680" idx="0"/>
          </p:cNvCxnSpPr>
          <p:nvPr/>
        </p:nvCxnSpPr>
        <p:spPr>
          <a:xfrm>
            <a:off x="3081033" y="3512167"/>
            <a:ext cx="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6" name="Shape 686"/>
          <p:cNvSpPr/>
          <p:nvPr/>
        </p:nvSpPr>
        <p:spPr>
          <a:xfrm>
            <a:off x="4148500" y="3064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687" name="Shape 687"/>
          <p:cNvCxnSpPr>
            <a:stCxn id="686" idx="2"/>
            <a:endCxn id="682" idx="0"/>
          </p:cNvCxnSpPr>
          <p:nvPr/>
        </p:nvCxnSpPr>
        <p:spPr>
          <a:xfrm>
            <a:off x="4545700" y="34777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Shape 688"/>
          <p:cNvSpPr/>
          <p:nvPr/>
        </p:nvSpPr>
        <p:spPr>
          <a:xfrm>
            <a:off x="4148500" y="23626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>
              <a:buClr>
                <a:schemeClr val="dk1"/>
              </a:buClr>
              <a:buSzPts val="1100"/>
            </a:pPr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cxnSp>
        <p:nvCxnSpPr>
          <p:cNvPr id="689" name="Shape 689"/>
          <p:cNvCxnSpPr>
            <a:stCxn id="688" idx="2"/>
            <a:endCxn id="686" idx="0"/>
          </p:cNvCxnSpPr>
          <p:nvPr/>
        </p:nvCxnSpPr>
        <p:spPr>
          <a:xfrm>
            <a:off x="4545700" y="2776267"/>
            <a:ext cx="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0" name="Shape 690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3475039" y="1979967"/>
            <a:ext cx="829368" cy="79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D7EB1D-178C-FCE1-3BC5-71289ED0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571101"/>
            <a:ext cx="1071712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0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clone @ Bob</a:t>
            </a: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697" name="Shape 697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698" name="Shape 698"/>
          <p:cNvCxnSpPr>
            <a:stCxn id="697" idx="1"/>
            <a:endCxn id="696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" name="Shape 699"/>
          <p:cNvSpPr/>
          <p:nvPr/>
        </p:nvSpPr>
        <p:spPr>
          <a:xfrm>
            <a:off x="4037500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c2</a:t>
            </a:r>
            <a:endParaRPr sz="1333"/>
          </a:p>
        </p:txBody>
      </p:sp>
      <p:cxnSp>
        <p:nvCxnSpPr>
          <p:cNvPr id="700" name="Shape 700"/>
          <p:cNvCxnSpPr>
            <a:stCxn id="699" idx="1"/>
            <a:endCxn id="697" idx="3"/>
          </p:cNvCxnSpPr>
          <p:nvPr/>
        </p:nvCxnSpPr>
        <p:spPr>
          <a:xfrm rot="10800000">
            <a:off x="3589100" y="4158317"/>
            <a:ext cx="4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1" name="Shape 701"/>
          <p:cNvSpPr/>
          <p:nvPr/>
        </p:nvSpPr>
        <p:spPr>
          <a:xfrm>
            <a:off x="2683833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702" name="Shape 702"/>
          <p:cNvCxnSpPr>
            <a:stCxn id="701" idx="2"/>
            <a:endCxn id="697" idx="0"/>
          </p:cNvCxnSpPr>
          <p:nvPr/>
        </p:nvCxnSpPr>
        <p:spPr>
          <a:xfrm>
            <a:off x="3081033" y="3512167"/>
            <a:ext cx="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3" name="Shape 703"/>
          <p:cNvSpPr/>
          <p:nvPr/>
        </p:nvSpPr>
        <p:spPr>
          <a:xfrm>
            <a:off x="4148500" y="3064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704" name="Shape 704"/>
          <p:cNvCxnSpPr>
            <a:stCxn id="703" idx="2"/>
            <a:endCxn id="699" idx="0"/>
          </p:cNvCxnSpPr>
          <p:nvPr/>
        </p:nvCxnSpPr>
        <p:spPr>
          <a:xfrm>
            <a:off x="4545700" y="34777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5" name="Shape 705"/>
          <p:cNvSpPr/>
          <p:nvPr/>
        </p:nvSpPr>
        <p:spPr>
          <a:xfrm>
            <a:off x="3538900" y="2362667"/>
            <a:ext cx="794400" cy="41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>
              <a:buClr>
                <a:schemeClr val="dk1"/>
              </a:buClr>
              <a:buSzPts val="1100"/>
            </a:pPr>
            <a:r>
              <a:rPr lang="en" sz="800">
                <a:solidFill>
                  <a:schemeClr val="dk1"/>
                </a:solidFill>
              </a:rPr>
              <a:t>(Bob)</a:t>
            </a:r>
            <a:endParaRPr sz="1333"/>
          </a:p>
        </p:txBody>
      </p:sp>
      <p:cxnSp>
        <p:nvCxnSpPr>
          <p:cNvPr id="706" name="Shape 706"/>
          <p:cNvCxnSpPr>
            <a:stCxn id="705" idx="2"/>
            <a:endCxn id="703" idx="0"/>
          </p:cNvCxnSpPr>
          <p:nvPr/>
        </p:nvCxnSpPr>
        <p:spPr>
          <a:xfrm>
            <a:off x="3936100" y="2776267"/>
            <a:ext cx="60960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7" name="Shape 707"/>
          <p:cNvSpPr/>
          <p:nvPr/>
        </p:nvSpPr>
        <p:spPr>
          <a:xfrm>
            <a:off x="5062900" y="23626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>
              <a:buClr>
                <a:schemeClr val="dk1"/>
              </a:buClr>
              <a:buSzPts val="1100"/>
            </a:pPr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cxnSp>
        <p:nvCxnSpPr>
          <p:cNvPr id="708" name="Shape 708"/>
          <p:cNvCxnSpPr>
            <a:stCxn id="707" idx="2"/>
            <a:endCxn id="703" idx="0"/>
          </p:cNvCxnSpPr>
          <p:nvPr/>
        </p:nvCxnSpPr>
        <p:spPr>
          <a:xfrm flipH="1">
            <a:off x="4545700" y="2776267"/>
            <a:ext cx="91440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09" name="Shape 709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2865439" y="1979967"/>
            <a:ext cx="829368" cy="79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3">
            <a:alphaModFix/>
          </a:blip>
          <a:srcRect l="2047" t="17229" r="52454" b="17235"/>
          <a:stretch/>
        </p:blipFill>
        <p:spPr>
          <a:xfrm>
            <a:off x="4389433" y="1979967"/>
            <a:ext cx="829368" cy="79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branch @ Bob</a:t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717" name="Shape 717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718" name="Shape 718"/>
          <p:cNvCxnSpPr>
            <a:stCxn id="717" idx="1"/>
            <a:endCxn id="716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9" name="Shape 719"/>
          <p:cNvSpPr/>
          <p:nvPr/>
        </p:nvSpPr>
        <p:spPr>
          <a:xfrm>
            <a:off x="4037500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c2</a:t>
            </a:r>
            <a:endParaRPr sz="1333"/>
          </a:p>
        </p:txBody>
      </p:sp>
      <p:cxnSp>
        <p:nvCxnSpPr>
          <p:cNvPr id="720" name="Shape 720"/>
          <p:cNvCxnSpPr>
            <a:stCxn id="719" idx="1"/>
            <a:endCxn id="717" idx="3"/>
          </p:cNvCxnSpPr>
          <p:nvPr/>
        </p:nvCxnSpPr>
        <p:spPr>
          <a:xfrm rot="10800000">
            <a:off x="3589100" y="4158317"/>
            <a:ext cx="4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1" name="Shape 721"/>
          <p:cNvSpPr/>
          <p:nvPr/>
        </p:nvSpPr>
        <p:spPr>
          <a:xfrm>
            <a:off x="2683833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722" name="Shape 722"/>
          <p:cNvCxnSpPr>
            <a:stCxn id="721" idx="2"/>
            <a:endCxn id="717" idx="0"/>
          </p:cNvCxnSpPr>
          <p:nvPr/>
        </p:nvCxnSpPr>
        <p:spPr>
          <a:xfrm>
            <a:off x="3081033" y="3512167"/>
            <a:ext cx="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3" name="Shape 723"/>
          <p:cNvSpPr/>
          <p:nvPr/>
        </p:nvSpPr>
        <p:spPr>
          <a:xfrm>
            <a:off x="4148500" y="3064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724" name="Shape 724"/>
          <p:cNvCxnSpPr>
            <a:stCxn id="723" idx="2"/>
            <a:endCxn id="719" idx="0"/>
          </p:cNvCxnSpPr>
          <p:nvPr/>
        </p:nvCxnSpPr>
        <p:spPr>
          <a:xfrm>
            <a:off x="4545700" y="34777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5" name="Shape 725"/>
          <p:cNvSpPr/>
          <p:nvPr/>
        </p:nvSpPr>
        <p:spPr>
          <a:xfrm>
            <a:off x="4148500" y="5586367"/>
            <a:ext cx="794400" cy="41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(Bob)</a:t>
            </a:r>
            <a:endParaRPr sz="1333"/>
          </a:p>
        </p:txBody>
      </p:sp>
      <p:cxnSp>
        <p:nvCxnSpPr>
          <p:cNvPr id="726" name="Shape 726"/>
          <p:cNvCxnSpPr>
            <a:stCxn id="725" idx="0"/>
            <a:endCxn id="727" idx="2"/>
          </p:cNvCxnSpPr>
          <p:nvPr/>
        </p:nvCxnSpPr>
        <p:spPr>
          <a:xfrm rot="10800000">
            <a:off x="4545700" y="5252367"/>
            <a:ext cx="0" cy="3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7" name="Shape 727"/>
          <p:cNvSpPr/>
          <p:nvPr/>
        </p:nvSpPr>
        <p:spPr>
          <a:xfrm>
            <a:off x="4148500" y="48389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mult</a:t>
            </a:r>
            <a:endParaRPr sz="1333"/>
          </a:p>
        </p:txBody>
      </p:sp>
      <p:cxnSp>
        <p:nvCxnSpPr>
          <p:cNvPr id="728" name="Shape 728"/>
          <p:cNvCxnSpPr>
            <a:stCxn id="727" idx="0"/>
            <a:endCxn id="719" idx="2"/>
          </p:cNvCxnSpPr>
          <p:nvPr/>
        </p:nvCxnSpPr>
        <p:spPr>
          <a:xfrm rot="10800000">
            <a:off x="4545700" y="4398167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" name="Shape 729"/>
          <p:cNvSpPr/>
          <p:nvPr/>
        </p:nvSpPr>
        <p:spPr>
          <a:xfrm>
            <a:off x="4148500" y="23626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cxnSp>
        <p:nvCxnSpPr>
          <p:cNvPr id="730" name="Shape 730"/>
          <p:cNvCxnSpPr>
            <a:stCxn id="729" idx="2"/>
          </p:cNvCxnSpPr>
          <p:nvPr/>
        </p:nvCxnSpPr>
        <p:spPr>
          <a:xfrm>
            <a:off x="4545700" y="2776267"/>
            <a:ext cx="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31" name="Shape 731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3475039" y="1979967"/>
            <a:ext cx="829368" cy="79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 rotWithShape="1">
          <a:blip r:embed="rId3">
            <a:alphaModFix/>
          </a:blip>
          <a:srcRect l="2047" t="17229" r="52454" b="17235"/>
          <a:stretch/>
        </p:blipFill>
        <p:spPr>
          <a:xfrm>
            <a:off x="3589233" y="5746201"/>
            <a:ext cx="829368" cy="79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commit @ Bob</a:t>
            </a: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739" name="Shape 739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740" name="Shape 740"/>
          <p:cNvCxnSpPr>
            <a:stCxn id="739" idx="1"/>
            <a:endCxn id="738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1" name="Shape 741"/>
          <p:cNvSpPr/>
          <p:nvPr/>
        </p:nvSpPr>
        <p:spPr>
          <a:xfrm>
            <a:off x="4037500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c2</a:t>
            </a:r>
            <a:endParaRPr sz="1333"/>
          </a:p>
        </p:txBody>
      </p:sp>
      <p:cxnSp>
        <p:nvCxnSpPr>
          <p:cNvPr id="742" name="Shape 742"/>
          <p:cNvCxnSpPr>
            <a:stCxn id="741" idx="1"/>
            <a:endCxn id="739" idx="3"/>
          </p:cNvCxnSpPr>
          <p:nvPr/>
        </p:nvCxnSpPr>
        <p:spPr>
          <a:xfrm rot="10800000">
            <a:off x="3589100" y="4158317"/>
            <a:ext cx="4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3" name="Shape 743"/>
          <p:cNvSpPr/>
          <p:nvPr/>
        </p:nvSpPr>
        <p:spPr>
          <a:xfrm>
            <a:off x="2683833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744" name="Shape 744"/>
          <p:cNvCxnSpPr>
            <a:stCxn id="743" idx="2"/>
            <a:endCxn id="739" idx="0"/>
          </p:cNvCxnSpPr>
          <p:nvPr/>
        </p:nvCxnSpPr>
        <p:spPr>
          <a:xfrm>
            <a:off x="3081033" y="3512167"/>
            <a:ext cx="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5" name="Shape 745"/>
          <p:cNvSpPr/>
          <p:nvPr/>
        </p:nvSpPr>
        <p:spPr>
          <a:xfrm>
            <a:off x="4148500" y="3064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746" name="Shape 746"/>
          <p:cNvCxnSpPr>
            <a:stCxn id="745" idx="2"/>
            <a:endCxn id="741" idx="0"/>
          </p:cNvCxnSpPr>
          <p:nvPr/>
        </p:nvCxnSpPr>
        <p:spPr>
          <a:xfrm>
            <a:off x="4545700" y="34777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7" name="Shape 747"/>
          <p:cNvCxnSpPr>
            <a:stCxn id="748" idx="0"/>
            <a:endCxn id="749" idx="2"/>
          </p:cNvCxnSpPr>
          <p:nvPr/>
        </p:nvCxnSpPr>
        <p:spPr>
          <a:xfrm rot="10800000">
            <a:off x="6010367" y="5730700"/>
            <a:ext cx="0" cy="3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9" name="Shape 749"/>
          <p:cNvSpPr/>
          <p:nvPr/>
        </p:nvSpPr>
        <p:spPr>
          <a:xfrm>
            <a:off x="5613167" y="5317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mult</a:t>
            </a:r>
            <a:endParaRPr sz="1333"/>
          </a:p>
        </p:txBody>
      </p:sp>
      <p:cxnSp>
        <p:nvCxnSpPr>
          <p:cNvPr id="750" name="Shape 750"/>
          <p:cNvCxnSpPr>
            <a:stCxn id="749" idx="0"/>
          </p:cNvCxnSpPr>
          <p:nvPr/>
        </p:nvCxnSpPr>
        <p:spPr>
          <a:xfrm rot="10800000">
            <a:off x="6010367" y="48763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1" name="Shape 751"/>
          <p:cNvSpPr/>
          <p:nvPr/>
        </p:nvSpPr>
        <p:spPr>
          <a:xfrm>
            <a:off x="5502167" y="4396684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c3</a:t>
            </a:r>
            <a:endParaRPr sz="1333"/>
          </a:p>
        </p:txBody>
      </p:sp>
      <p:cxnSp>
        <p:nvCxnSpPr>
          <p:cNvPr id="752" name="Shape 752"/>
          <p:cNvCxnSpPr>
            <a:stCxn id="751" idx="1"/>
          </p:cNvCxnSpPr>
          <p:nvPr/>
        </p:nvCxnSpPr>
        <p:spPr>
          <a:xfrm rot="10800000">
            <a:off x="5053767" y="4158484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3" name="Shape 753"/>
          <p:cNvSpPr/>
          <p:nvPr/>
        </p:nvSpPr>
        <p:spPr>
          <a:xfrm>
            <a:off x="4148500" y="23626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cxnSp>
        <p:nvCxnSpPr>
          <p:cNvPr id="754" name="Shape 754"/>
          <p:cNvCxnSpPr>
            <a:stCxn id="753" idx="2"/>
          </p:cNvCxnSpPr>
          <p:nvPr/>
        </p:nvCxnSpPr>
        <p:spPr>
          <a:xfrm>
            <a:off x="4545700" y="2776267"/>
            <a:ext cx="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5" name="Shape 755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3475039" y="1979967"/>
            <a:ext cx="829368" cy="79636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/>
          <p:nvPr/>
        </p:nvSpPr>
        <p:spPr>
          <a:xfrm>
            <a:off x="5622567" y="6064500"/>
            <a:ext cx="794400" cy="41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(Bob)</a:t>
            </a:r>
            <a:endParaRPr sz="1333"/>
          </a:p>
        </p:txBody>
      </p:sp>
      <p:pic>
        <p:nvPicPr>
          <p:cNvPr id="757" name="Shape 757"/>
          <p:cNvPicPr preferRelativeResize="0"/>
          <p:nvPr/>
        </p:nvPicPr>
        <p:blipFill rotWithShape="1">
          <a:blip r:embed="rId3">
            <a:alphaModFix/>
          </a:blip>
          <a:srcRect l="2047" t="17229" r="52454" b="17235"/>
          <a:stretch/>
        </p:blipFill>
        <p:spPr>
          <a:xfrm>
            <a:off x="5349417" y="6227195"/>
            <a:ext cx="448400" cy="43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commit @ Alice</a:t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764" name="Shape 764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765" name="Shape 765"/>
          <p:cNvCxnSpPr>
            <a:stCxn id="764" idx="1"/>
            <a:endCxn id="763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6" name="Shape 766"/>
          <p:cNvSpPr/>
          <p:nvPr/>
        </p:nvSpPr>
        <p:spPr>
          <a:xfrm>
            <a:off x="4037500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c2</a:t>
            </a:r>
            <a:endParaRPr sz="1333"/>
          </a:p>
        </p:txBody>
      </p:sp>
      <p:cxnSp>
        <p:nvCxnSpPr>
          <p:cNvPr id="767" name="Shape 767"/>
          <p:cNvCxnSpPr>
            <a:stCxn id="766" idx="1"/>
            <a:endCxn id="764" idx="3"/>
          </p:cNvCxnSpPr>
          <p:nvPr/>
        </p:nvCxnSpPr>
        <p:spPr>
          <a:xfrm rot="10800000">
            <a:off x="3589100" y="4158317"/>
            <a:ext cx="4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8" name="Shape 768"/>
          <p:cNvSpPr/>
          <p:nvPr/>
        </p:nvSpPr>
        <p:spPr>
          <a:xfrm>
            <a:off x="2683833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769" name="Shape 769"/>
          <p:cNvCxnSpPr>
            <a:stCxn id="768" idx="2"/>
            <a:endCxn id="764" idx="0"/>
          </p:cNvCxnSpPr>
          <p:nvPr/>
        </p:nvCxnSpPr>
        <p:spPr>
          <a:xfrm>
            <a:off x="3081033" y="3512167"/>
            <a:ext cx="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0" name="Shape 770"/>
          <p:cNvSpPr/>
          <p:nvPr/>
        </p:nvSpPr>
        <p:spPr>
          <a:xfrm>
            <a:off x="5613167" y="25859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771" name="Shape 771"/>
          <p:cNvCxnSpPr>
            <a:stCxn id="770" idx="2"/>
            <a:endCxn id="772" idx="0"/>
          </p:cNvCxnSpPr>
          <p:nvPr/>
        </p:nvCxnSpPr>
        <p:spPr>
          <a:xfrm>
            <a:off x="6010367" y="2999567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Shape 773"/>
          <p:cNvCxnSpPr>
            <a:stCxn id="774" idx="2"/>
            <a:endCxn id="770" idx="0"/>
          </p:cNvCxnSpPr>
          <p:nvPr/>
        </p:nvCxnSpPr>
        <p:spPr>
          <a:xfrm>
            <a:off x="6010367" y="2297967"/>
            <a:ext cx="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5" name="Shape 775"/>
          <p:cNvSpPr/>
          <p:nvPr/>
        </p:nvSpPr>
        <p:spPr>
          <a:xfrm>
            <a:off x="5502167" y="4396684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c3</a:t>
            </a:r>
            <a:endParaRPr sz="1333"/>
          </a:p>
        </p:txBody>
      </p:sp>
      <p:cxnSp>
        <p:nvCxnSpPr>
          <p:cNvPr id="776" name="Shape 776"/>
          <p:cNvCxnSpPr>
            <a:stCxn id="775" idx="1"/>
            <a:endCxn id="766" idx="3"/>
          </p:cNvCxnSpPr>
          <p:nvPr/>
        </p:nvCxnSpPr>
        <p:spPr>
          <a:xfrm rot="10800000">
            <a:off x="5053767" y="4158484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2" name="Shape 772"/>
          <p:cNvSpPr/>
          <p:nvPr/>
        </p:nvSpPr>
        <p:spPr>
          <a:xfrm>
            <a:off x="5502167" y="34403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c4</a:t>
            </a:r>
            <a:endParaRPr sz="1333"/>
          </a:p>
        </p:txBody>
      </p:sp>
      <p:cxnSp>
        <p:nvCxnSpPr>
          <p:cNvPr id="777" name="Shape 777"/>
          <p:cNvCxnSpPr>
            <a:stCxn id="772" idx="1"/>
            <a:endCxn id="766" idx="3"/>
          </p:cNvCxnSpPr>
          <p:nvPr/>
        </p:nvCxnSpPr>
        <p:spPr>
          <a:xfrm flipH="1">
            <a:off x="5053767" y="3680151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8" name="Shape 778"/>
          <p:cNvSpPr/>
          <p:nvPr/>
        </p:nvSpPr>
        <p:spPr>
          <a:xfrm>
            <a:off x="5613167" y="5317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mult</a:t>
            </a:r>
            <a:endParaRPr sz="1333"/>
          </a:p>
        </p:txBody>
      </p:sp>
      <p:cxnSp>
        <p:nvCxnSpPr>
          <p:cNvPr id="779" name="Shape 779"/>
          <p:cNvCxnSpPr>
            <a:stCxn id="778" idx="0"/>
          </p:cNvCxnSpPr>
          <p:nvPr/>
        </p:nvCxnSpPr>
        <p:spPr>
          <a:xfrm rot="10800000">
            <a:off x="6010367" y="48763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0" name="Shape 780"/>
          <p:cNvCxnSpPr/>
          <p:nvPr/>
        </p:nvCxnSpPr>
        <p:spPr>
          <a:xfrm rot="10800000">
            <a:off x="6010367" y="5730700"/>
            <a:ext cx="0" cy="3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1" name="Shape 781"/>
          <p:cNvSpPr/>
          <p:nvPr/>
        </p:nvSpPr>
        <p:spPr>
          <a:xfrm>
            <a:off x="5622567" y="18844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pic>
        <p:nvPicPr>
          <p:cNvPr id="782" name="Shape 782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5243151" y="2044215"/>
            <a:ext cx="448400" cy="43057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/>
          <p:nvPr/>
        </p:nvSpPr>
        <p:spPr>
          <a:xfrm>
            <a:off x="5622567" y="6064500"/>
            <a:ext cx="794400" cy="41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(Bob)</a:t>
            </a:r>
            <a:endParaRPr sz="1333"/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3">
            <a:alphaModFix/>
          </a:blip>
          <a:srcRect l="2047" t="17229" r="52454" b="17235"/>
          <a:stretch/>
        </p:blipFill>
        <p:spPr>
          <a:xfrm>
            <a:off x="5349417" y="6227195"/>
            <a:ext cx="448400" cy="43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commit @ Alice</a:t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791" name="Shape 791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792" name="Shape 792"/>
          <p:cNvCxnSpPr>
            <a:stCxn id="791" idx="1"/>
            <a:endCxn id="790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3" name="Shape 793"/>
          <p:cNvSpPr/>
          <p:nvPr/>
        </p:nvSpPr>
        <p:spPr>
          <a:xfrm>
            <a:off x="4037500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c2</a:t>
            </a:r>
            <a:endParaRPr sz="1333"/>
          </a:p>
        </p:txBody>
      </p:sp>
      <p:cxnSp>
        <p:nvCxnSpPr>
          <p:cNvPr id="794" name="Shape 794"/>
          <p:cNvCxnSpPr>
            <a:stCxn id="793" idx="1"/>
            <a:endCxn id="791" idx="3"/>
          </p:cNvCxnSpPr>
          <p:nvPr/>
        </p:nvCxnSpPr>
        <p:spPr>
          <a:xfrm rot="10800000">
            <a:off x="3589100" y="4158317"/>
            <a:ext cx="4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5" name="Shape 795"/>
          <p:cNvSpPr/>
          <p:nvPr/>
        </p:nvSpPr>
        <p:spPr>
          <a:xfrm>
            <a:off x="2683833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796" name="Shape 796"/>
          <p:cNvCxnSpPr>
            <a:stCxn id="795" idx="2"/>
            <a:endCxn id="791" idx="0"/>
          </p:cNvCxnSpPr>
          <p:nvPr/>
        </p:nvCxnSpPr>
        <p:spPr>
          <a:xfrm>
            <a:off x="3081033" y="3512167"/>
            <a:ext cx="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7" name="Shape 797"/>
          <p:cNvSpPr/>
          <p:nvPr/>
        </p:nvSpPr>
        <p:spPr>
          <a:xfrm>
            <a:off x="5502167" y="4396684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c3</a:t>
            </a:r>
            <a:endParaRPr sz="1333"/>
          </a:p>
        </p:txBody>
      </p:sp>
      <p:cxnSp>
        <p:nvCxnSpPr>
          <p:cNvPr id="798" name="Shape 798"/>
          <p:cNvCxnSpPr>
            <a:stCxn id="797" idx="1"/>
            <a:endCxn id="793" idx="3"/>
          </p:cNvCxnSpPr>
          <p:nvPr/>
        </p:nvCxnSpPr>
        <p:spPr>
          <a:xfrm rot="10800000">
            <a:off x="5053767" y="4158484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9" name="Shape 799"/>
          <p:cNvSpPr/>
          <p:nvPr/>
        </p:nvSpPr>
        <p:spPr>
          <a:xfrm>
            <a:off x="5502167" y="34403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c4</a:t>
            </a:r>
            <a:endParaRPr sz="1333"/>
          </a:p>
        </p:txBody>
      </p:sp>
      <p:cxnSp>
        <p:nvCxnSpPr>
          <p:cNvPr id="800" name="Shape 800"/>
          <p:cNvCxnSpPr>
            <a:stCxn id="799" idx="1"/>
            <a:endCxn id="793" idx="3"/>
          </p:cNvCxnSpPr>
          <p:nvPr/>
        </p:nvCxnSpPr>
        <p:spPr>
          <a:xfrm flipH="1">
            <a:off x="5053767" y="3680151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1" name="Shape 801"/>
          <p:cNvSpPr/>
          <p:nvPr/>
        </p:nvSpPr>
        <p:spPr>
          <a:xfrm>
            <a:off x="7077967" y="34403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c5</a:t>
            </a:r>
            <a:endParaRPr sz="1333"/>
          </a:p>
        </p:txBody>
      </p:sp>
      <p:cxnSp>
        <p:nvCxnSpPr>
          <p:cNvPr id="802" name="Shape 802"/>
          <p:cNvCxnSpPr>
            <a:stCxn id="801" idx="1"/>
            <a:endCxn id="799" idx="3"/>
          </p:cNvCxnSpPr>
          <p:nvPr/>
        </p:nvCxnSpPr>
        <p:spPr>
          <a:xfrm rot="10800000">
            <a:off x="6518767" y="3680151"/>
            <a:ext cx="55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3" name="Shape 803"/>
          <p:cNvSpPr/>
          <p:nvPr/>
        </p:nvSpPr>
        <p:spPr>
          <a:xfrm>
            <a:off x="5613167" y="5317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mult</a:t>
            </a:r>
            <a:endParaRPr sz="1333"/>
          </a:p>
        </p:txBody>
      </p:sp>
      <p:cxnSp>
        <p:nvCxnSpPr>
          <p:cNvPr id="804" name="Shape 804"/>
          <p:cNvCxnSpPr>
            <a:stCxn id="803" idx="0"/>
          </p:cNvCxnSpPr>
          <p:nvPr/>
        </p:nvCxnSpPr>
        <p:spPr>
          <a:xfrm rot="10800000">
            <a:off x="6010367" y="48763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5" name="Shape 805"/>
          <p:cNvSpPr/>
          <p:nvPr/>
        </p:nvSpPr>
        <p:spPr>
          <a:xfrm>
            <a:off x="7188967" y="25859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806" name="Shape 806"/>
          <p:cNvCxnSpPr>
            <a:stCxn id="805" idx="2"/>
          </p:cNvCxnSpPr>
          <p:nvPr/>
        </p:nvCxnSpPr>
        <p:spPr>
          <a:xfrm>
            <a:off x="7586167" y="2999567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7" name="Shape 807"/>
          <p:cNvCxnSpPr/>
          <p:nvPr/>
        </p:nvCxnSpPr>
        <p:spPr>
          <a:xfrm rot="10800000">
            <a:off x="6010367" y="5730700"/>
            <a:ext cx="0" cy="3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8" name="Shape 808"/>
          <p:cNvSpPr/>
          <p:nvPr/>
        </p:nvSpPr>
        <p:spPr>
          <a:xfrm>
            <a:off x="7186547" y="18844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pic>
        <p:nvPicPr>
          <p:cNvPr id="809" name="Shape 809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6807131" y="2044215"/>
            <a:ext cx="448400" cy="43057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Shape 810"/>
          <p:cNvSpPr/>
          <p:nvPr/>
        </p:nvSpPr>
        <p:spPr>
          <a:xfrm>
            <a:off x="5622567" y="6064500"/>
            <a:ext cx="794400" cy="41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(Bob)</a:t>
            </a:r>
            <a:endParaRPr sz="1333"/>
          </a:p>
        </p:txBody>
      </p:sp>
      <p:pic>
        <p:nvPicPr>
          <p:cNvPr id="811" name="Shape 811"/>
          <p:cNvPicPr preferRelativeResize="0"/>
          <p:nvPr/>
        </p:nvPicPr>
        <p:blipFill rotWithShape="1">
          <a:blip r:embed="rId3">
            <a:alphaModFix/>
          </a:blip>
          <a:srcRect l="2047" t="17229" r="52454" b="17235"/>
          <a:stretch/>
        </p:blipFill>
        <p:spPr>
          <a:xfrm>
            <a:off x="5349417" y="6227195"/>
            <a:ext cx="448400" cy="430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Shape 812"/>
          <p:cNvCxnSpPr>
            <a:stCxn id="808" idx="2"/>
            <a:endCxn id="805" idx="0"/>
          </p:cNvCxnSpPr>
          <p:nvPr/>
        </p:nvCxnSpPr>
        <p:spPr>
          <a:xfrm>
            <a:off x="7583747" y="2298067"/>
            <a:ext cx="240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commit @ Bob</a:t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819" name="Shape 819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820" name="Shape 820"/>
          <p:cNvCxnSpPr>
            <a:stCxn id="819" idx="1"/>
            <a:endCxn id="818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1" name="Shape 821"/>
          <p:cNvSpPr/>
          <p:nvPr/>
        </p:nvSpPr>
        <p:spPr>
          <a:xfrm>
            <a:off x="4037500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c2</a:t>
            </a:r>
            <a:endParaRPr sz="1333"/>
          </a:p>
        </p:txBody>
      </p:sp>
      <p:cxnSp>
        <p:nvCxnSpPr>
          <p:cNvPr id="822" name="Shape 822"/>
          <p:cNvCxnSpPr>
            <a:stCxn id="821" idx="1"/>
            <a:endCxn id="819" idx="3"/>
          </p:cNvCxnSpPr>
          <p:nvPr/>
        </p:nvCxnSpPr>
        <p:spPr>
          <a:xfrm rot="10800000">
            <a:off x="3589100" y="4158317"/>
            <a:ext cx="4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3" name="Shape 823"/>
          <p:cNvSpPr/>
          <p:nvPr/>
        </p:nvSpPr>
        <p:spPr>
          <a:xfrm>
            <a:off x="2683833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824" name="Shape 824"/>
          <p:cNvCxnSpPr>
            <a:stCxn id="823" idx="2"/>
            <a:endCxn id="819" idx="0"/>
          </p:cNvCxnSpPr>
          <p:nvPr/>
        </p:nvCxnSpPr>
        <p:spPr>
          <a:xfrm>
            <a:off x="3081033" y="3512167"/>
            <a:ext cx="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5" name="Shape 825"/>
          <p:cNvSpPr/>
          <p:nvPr/>
        </p:nvSpPr>
        <p:spPr>
          <a:xfrm>
            <a:off x="5502167" y="4396684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c3</a:t>
            </a:r>
            <a:endParaRPr sz="1333"/>
          </a:p>
        </p:txBody>
      </p:sp>
      <p:cxnSp>
        <p:nvCxnSpPr>
          <p:cNvPr id="826" name="Shape 826"/>
          <p:cNvCxnSpPr>
            <a:stCxn id="825" idx="1"/>
            <a:endCxn id="821" idx="3"/>
          </p:cNvCxnSpPr>
          <p:nvPr/>
        </p:nvCxnSpPr>
        <p:spPr>
          <a:xfrm rot="10800000">
            <a:off x="5053767" y="4158484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7" name="Shape 827"/>
          <p:cNvSpPr/>
          <p:nvPr/>
        </p:nvSpPr>
        <p:spPr>
          <a:xfrm>
            <a:off x="5502167" y="34403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c4</a:t>
            </a:r>
            <a:endParaRPr sz="1333"/>
          </a:p>
        </p:txBody>
      </p:sp>
      <p:cxnSp>
        <p:nvCxnSpPr>
          <p:cNvPr id="828" name="Shape 828"/>
          <p:cNvCxnSpPr>
            <a:stCxn id="827" idx="1"/>
            <a:endCxn id="821" idx="3"/>
          </p:cNvCxnSpPr>
          <p:nvPr/>
        </p:nvCxnSpPr>
        <p:spPr>
          <a:xfrm flipH="1">
            <a:off x="5053767" y="3680151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9" name="Shape 829"/>
          <p:cNvSpPr/>
          <p:nvPr/>
        </p:nvSpPr>
        <p:spPr>
          <a:xfrm>
            <a:off x="7077967" y="34403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c5</a:t>
            </a:r>
            <a:endParaRPr sz="1333"/>
          </a:p>
        </p:txBody>
      </p:sp>
      <p:cxnSp>
        <p:nvCxnSpPr>
          <p:cNvPr id="830" name="Shape 830"/>
          <p:cNvCxnSpPr>
            <a:stCxn id="829" idx="1"/>
            <a:endCxn id="827" idx="3"/>
          </p:cNvCxnSpPr>
          <p:nvPr/>
        </p:nvCxnSpPr>
        <p:spPr>
          <a:xfrm rot="10800000">
            <a:off x="6518767" y="3680151"/>
            <a:ext cx="55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1" name="Shape 831"/>
          <p:cNvSpPr/>
          <p:nvPr/>
        </p:nvSpPr>
        <p:spPr>
          <a:xfrm>
            <a:off x="7177147" y="5317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mult</a:t>
            </a:r>
            <a:endParaRPr sz="1333"/>
          </a:p>
        </p:txBody>
      </p:sp>
      <p:cxnSp>
        <p:nvCxnSpPr>
          <p:cNvPr id="832" name="Shape 832"/>
          <p:cNvCxnSpPr>
            <a:stCxn id="831" idx="0"/>
          </p:cNvCxnSpPr>
          <p:nvPr/>
        </p:nvCxnSpPr>
        <p:spPr>
          <a:xfrm rot="10800000">
            <a:off x="7574347" y="48763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3" name="Shape 833"/>
          <p:cNvCxnSpPr>
            <a:stCxn id="834" idx="1"/>
            <a:endCxn id="825" idx="3"/>
          </p:cNvCxnSpPr>
          <p:nvPr/>
        </p:nvCxnSpPr>
        <p:spPr>
          <a:xfrm rot="10800000">
            <a:off x="6518767" y="4636484"/>
            <a:ext cx="55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5" name="Shape 835"/>
          <p:cNvCxnSpPr/>
          <p:nvPr/>
        </p:nvCxnSpPr>
        <p:spPr>
          <a:xfrm rot="10800000">
            <a:off x="7574347" y="5730700"/>
            <a:ext cx="0" cy="3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6" name="Shape 836"/>
          <p:cNvSpPr/>
          <p:nvPr/>
        </p:nvSpPr>
        <p:spPr>
          <a:xfrm>
            <a:off x="7186547" y="6064500"/>
            <a:ext cx="794400" cy="41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(Bob)</a:t>
            </a:r>
            <a:endParaRPr sz="1333"/>
          </a:p>
        </p:txBody>
      </p:sp>
      <p:pic>
        <p:nvPicPr>
          <p:cNvPr id="837" name="Shape 837"/>
          <p:cNvPicPr preferRelativeResize="0"/>
          <p:nvPr/>
        </p:nvPicPr>
        <p:blipFill rotWithShape="1">
          <a:blip r:embed="rId3">
            <a:alphaModFix/>
          </a:blip>
          <a:srcRect l="2047" t="17229" r="52454" b="17235"/>
          <a:stretch/>
        </p:blipFill>
        <p:spPr>
          <a:xfrm>
            <a:off x="6913396" y="6227195"/>
            <a:ext cx="448400" cy="430579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/>
          <p:nvPr/>
        </p:nvSpPr>
        <p:spPr>
          <a:xfrm>
            <a:off x="7077967" y="4396684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c6</a:t>
            </a:r>
            <a:endParaRPr sz="1333"/>
          </a:p>
        </p:txBody>
      </p:sp>
      <p:sp>
        <p:nvSpPr>
          <p:cNvPr id="838" name="Shape 838"/>
          <p:cNvSpPr/>
          <p:nvPr/>
        </p:nvSpPr>
        <p:spPr>
          <a:xfrm>
            <a:off x="7188967" y="25859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839" name="Shape 839"/>
          <p:cNvCxnSpPr>
            <a:stCxn id="838" idx="2"/>
          </p:cNvCxnSpPr>
          <p:nvPr/>
        </p:nvCxnSpPr>
        <p:spPr>
          <a:xfrm>
            <a:off x="7586167" y="2999567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0" name="Shape 840"/>
          <p:cNvSpPr/>
          <p:nvPr/>
        </p:nvSpPr>
        <p:spPr>
          <a:xfrm>
            <a:off x="7186547" y="18844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pic>
        <p:nvPicPr>
          <p:cNvPr id="841" name="Shape 841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6807131" y="2044215"/>
            <a:ext cx="448400" cy="430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2" name="Shape 842"/>
          <p:cNvCxnSpPr>
            <a:stCxn id="840" idx="2"/>
            <a:endCxn id="838" idx="0"/>
          </p:cNvCxnSpPr>
          <p:nvPr/>
        </p:nvCxnSpPr>
        <p:spPr>
          <a:xfrm>
            <a:off x="7583747" y="2298067"/>
            <a:ext cx="240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merge @ Alice</a:t>
            </a: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849" name="Shape 849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850" name="Shape 850"/>
          <p:cNvCxnSpPr>
            <a:stCxn id="849" idx="1"/>
            <a:endCxn id="848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" name="Shape 851"/>
          <p:cNvSpPr/>
          <p:nvPr/>
        </p:nvSpPr>
        <p:spPr>
          <a:xfrm>
            <a:off x="4037500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c2</a:t>
            </a:r>
            <a:endParaRPr sz="1333"/>
          </a:p>
        </p:txBody>
      </p:sp>
      <p:cxnSp>
        <p:nvCxnSpPr>
          <p:cNvPr id="852" name="Shape 852"/>
          <p:cNvCxnSpPr>
            <a:stCxn id="851" idx="1"/>
            <a:endCxn id="849" idx="3"/>
          </p:cNvCxnSpPr>
          <p:nvPr/>
        </p:nvCxnSpPr>
        <p:spPr>
          <a:xfrm rot="10800000">
            <a:off x="3589100" y="4158317"/>
            <a:ext cx="4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3" name="Shape 853"/>
          <p:cNvSpPr/>
          <p:nvPr/>
        </p:nvSpPr>
        <p:spPr>
          <a:xfrm>
            <a:off x="2683833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854" name="Shape 854"/>
          <p:cNvCxnSpPr>
            <a:stCxn id="853" idx="2"/>
            <a:endCxn id="849" idx="0"/>
          </p:cNvCxnSpPr>
          <p:nvPr/>
        </p:nvCxnSpPr>
        <p:spPr>
          <a:xfrm>
            <a:off x="3081033" y="3512167"/>
            <a:ext cx="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5" name="Shape 855"/>
          <p:cNvSpPr/>
          <p:nvPr/>
        </p:nvSpPr>
        <p:spPr>
          <a:xfrm>
            <a:off x="5502167" y="4396684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c3</a:t>
            </a:r>
            <a:endParaRPr sz="1333"/>
          </a:p>
        </p:txBody>
      </p:sp>
      <p:cxnSp>
        <p:nvCxnSpPr>
          <p:cNvPr id="856" name="Shape 856"/>
          <p:cNvCxnSpPr>
            <a:stCxn id="855" idx="1"/>
            <a:endCxn id="851" idx="3"/>
          </p:cNvCxnSpPr>
          <p:nvPr/>
        </p:nvCxnSpPr>
        <p:spPr>
          <a:xfrm rot="10800000">
            <a:off x="5053767" y="4158484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7" name="Shape 857"/>
          <p:cNvSpPr/>
          <p:nvPr/>
        </p:nvSpPr>
        <p:spPr>
          <a:xfrm>
            <a:off x="5502167" y="34403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c4</a:t>
            </a:r>
            <a:endParaRPr sz="1333"/>
          </a:p>
        </p:txBody>
      </p:sp>
      <p:cxnSp>
        <p:nvCxnSpPr>
          <p:cNvPr id="858" name="Shape 858"/>
          <p:cNvCxnSpPr>
            <a:stCxn id="857" idx="1"/>
            <a:endCxn id="851" idx="3"/>
          </p:cNvCxnSpPr>
          <p:nvPr/>
        </p:nvCxnSpPr>
        <p:spPr>
          <a:xfrm flipH="1">
            <a:off x="5053767" y="3680151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9" name="Shape 859"/>
          <p:cNvSpPr/>
          <p:nvPr/>
        </p:nvSpPr>
        <p:spPr>
          <a:xfrm>
            <a:off x="7077967" y="34403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c5</a:t>
            </a:r>
            <a:endParaRPr sz="1333"/>
          </a:p>
        </p:txBody>
      </p:sp>
      <p:cxnSp>
        <p:nvCxnSpPr>
          <p:cNvPr id="860" name="Shape 860"/>
          <p:cNvCxnSpPr>
            <a:stCxn id="859" idx="1"/>
            <a:endCxn id="857" idx="3"/>
          </p:cNvCxnSpPr>
          <p:nvPr/>
        </p:nvCxnSpPr>
        <p:spPr>
          <a:xfrm rot="10800000">
            <a:off x="6518767" y="3680151"/>
            <a:ext cx="55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1" name="Shape 861"/>
          <p:cNvSpPr/>
          <p:nvPr/>
        </p:nvSpPr>
        <p:spPr>
          <a:xfrm>
            <a:off x="7177147" y="5317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mult</a:t>
            </a:r>
            <a:endParaRPr sz="1333"/>
          </a:p>
        </p:txBody>
      </p:sp>
      <p:cxnSp>
        <p:nvCxnSpPr>
          <p:cNvPr id="862" name="Shape 862"/>
          <p:cNvCxnSpPr>
            <a:stCxn id="861" idx="0"/>
          </p:cNvCxnSpPr>
          <p:nvPr/>
        </p:nvCxnSpPr>
        <p:spPr>
          <a:xfrm rot="10800000">
            <a:off x="7574347" y="48763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3" name="Shape 863"/>
          <p:cNvCxnSpPr>
            <a:stCxn id="864" idx="1"/>
            <a:endCxn id="855" idx="3"/>
          </p:cNvCxnSpPr>
          <p:nvPr/>
        </p:nvCxnSpPr>
        <p:spPr>
          <a:xfrm rot="10800000">
            <a:off x="6518767" y="4636484"/>
            <a:ext cx="55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5" name="Shape 865"/>
          <p:cNvCxnSpPr/>
          <p:nvPr/>
        </p:nvCxnSpPr>
        <p:spPr>
          <a:xfrm rot="10800000">
            <a:off x="7574347" y="5730700"/>
            <a:ext cx="0" cy="3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6" name="Shape 866"/>
          <p:cNvSpPr/>
          <p:nvPr/>
        </p:nvSpPr>
        <p:spPr>
          <a:xfrm>
            <a:off x="7186547" y="6064500"/>
            <a:ext cx="794400" cy="41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(Bob)</a:t>
            </a:r>
            <a:endParaRPr sz="1333"/>
          </a:p>
        </p:txBody>
      </p:sp>
      <p:pic>
        <p:nvPicPr>
          <p:cNvPr id="867" name="Shape 867"/>
          <p:cNvPicPr preferRelativeResize="0"/>
          <p:nvPr/>
        </p:nvPicPr>
        <p:blipFill rotWithShape="1">
          <a:blip r:embed="rId3">
            <a:alphaModFix/>
          </a:blip>
          <a:srcRect l="2047" t="17229" r="52454" b="17235"/>
          <a:stretch/>
        </p:blipFill>
        <p:spPr>
          <a:xfrm>
            <a:off x="6913396" y="6227195"/>
            <a:ext cx="448400" cy="430579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Shape 864"/>
          <p:cNvSpPr/>
          <p:nvPr/>
        </p:nvSpPr>
        <p:spPr>
          <a:xfrm>
            <a:off x="7077967" y="4396684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c6</a:t>
            </a:r>
            <a:endParaRPr sz="1333"/>
          </a:p>
        </p:txBody>
      </p:sp>
      <p:sp>
        <p:nvSpPr>
          <p:cNvPr id="868" name="Shape 868"/>
          <p:cNvSpPr/>
          <p:nvPr/>
        </p:nvSpPr>
        <p:spPr>
          <a:xfrm>
            <a:off x="8920700" y="29923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869" name="Shape 869"/>
          <p:cNvCxnSpPr>
            <a:stCxn id="868" idx="2"/>
          </p:cNvCxnSpPr>
          <p:nvPr/>
        </p:nvCxnSpPr>
        <p:spPr>
          <a:xfrm>
            <a:off x="9317900" y="3405967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0" name="Shape 870"/>
          <p:cNvSpPr/>
          <p:nvPr/>
        </p:nvSpPr>
        <p:spPr>
          <a:xfrm>
            <a:off x="8809700" y="38467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c7</a:t>
            </a:r>
            <a:endParaRPr sz="1333"/>
          </a:p>
        </p:txBody>
      </p:sp>
      <p:cxnSp>
        <p:nvCxnSpPr>
          <p:cNvPr id="871" name="Shape 871"/>
          <p:cNvCxnSpPr>
            <a:stCxn id="870" idx="1"/>
            <a:endCxn id="859" idx="3"/>
          </p:cNvCxnSpPr>
          <p:nvPr/>
        </p:nvCxnSpPr>
        <p:spPr>
          <a:xfrm rot="10800000">
            <a:off x="8094500" y="3680151"/>
            <a:ext cx="71520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2" name="Shape 872"/>
          <p:cNvSpPr/>
          <p:nvPr/>
        </p:nvSpPr>
        <p:spPr>
          <a:xfrm>
            <a:off x="8913747" y="22908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pic>
        <p:nvPicPr>
          <p:cNvPr id="873" name="Shape 873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8534331" y="2450615"/>
            <a:ext cx="448400" cy="430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Shape 874"/>
          <p:cNvCxnSpPr>
            <a:stCxn id="872" idx="2"/>
          </p:cNvCxnSpPr>
          <p:nvPr/>
        </p:nvCxnSpPr>
        <p:spPr>
          <a:xfrm>
            <a:off x="9310947" y="2704467"/>
            <a:ext cx="2400" cy="2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5" name="Shape 875"/>
          <p:cNvCxnSpPr>
            <a:stCxn id="870" idx="1"/>
            <a:endCxn id="864" idx="3"/>
          </p:cNvCxnSpPr>
          <p:nvPr/>
        </p:nvCxnSpPr>
        <p:spPr>
          <a:xfrm flipH="1">
            <a:off x="8094500" y="4086551"/>
            <a:ext cx="715200" cy="5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5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lt1"/>
              </a:buClr>
              <a:buSzPts val="900"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checkout master @ Bob</a:t>
            </a:r>
            <a:endParaRPr/>
          </a:p>
        </p:txBody>
      </p:sp>
      <p:sp>
        <p:nvSpPr>
          <p:cNvPr id="881" name="Shape 881"/>
          <p:cNvSpPr/>
          <p:nvPr/>
        </p:nvSpPr>
        <p:spPr>
          <a:xfrm>
            <a:off x="1059767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c0</a:t>
            </a:r>
            <a:endParaRPr sz="1333"/>
          </a:p>
        </p:txBody>
      </p:sp>
      <p:sp>
        <p:nvSpPr>
          <p:cNvPr id="882" name="Shape 882"/>
          <p:cNvSpPr/>
          <p:nvPr/>
        </p:nvSpPr>
        <p:spPr>
          <a:xfrm>
            <a:off x="2572833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c1</a:t>
            </a:r>
            <a:endParaRPr sz="1333"/>
          </a:p>
        </p:txBody>
      </p:sp>
      <p:cxnSp>
        <p:nvCxnSpPr>
          <p:cNvPr id="883" name="Shape 883"/>
          <p:cNvCxnSpPr>
            <a:stCxn id="882" idx="1"/>
            <a:endCxn id="881" idx="3"/>
          </p:cNvCxnSpPr>
          <p:nvPr/>
        </p:nvCxnSpPr>
        <p:spPr>
          <a:xfrm rot="10800000">
            <a:off x="2076033" y="4158317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4" name="Shape 884"/>
          <p:cNvSpPr/>
          <p:nvPr/>
        </p:nvSpPr>
        <p:spPr>
          <a:xfrm>
            <a:off x="4037500" y="3918517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c2</a:t>
            </a:r>
            <a:endParaRPr sz="1333"/>
          </a:p>
        </p:txBody>
      </p:sp>
      <p:cxnSp>
        <p:nvCxnSpPr>
          <p:cNvPr id="885" name="Shape 885"/>
          <p:cNvCxnSpPr>
            <a:stCxn id="884" idx="1"/>
            <a:endCxn id="882" idx="3"/>
          </p:cNvCxnSpPr>
          <p:nvPr/>
        </p:nvCxnSpPr>
        <p:spPr>
          <a:xfrm rot="10800000">
            <a:off x="3589100" y="4158317"/>
            <a:ext cx="4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6" name="Shape 886"/>
          <p:cNvSpPr/>
          <p:nvPr/>
        </p:nvSpPr>
        <p:spPr>
          <a:xfrm>
            <a:off x="2683833" y="30985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v0.1</a:t>
            </a:r>
            <a:endParaRPr sz="1333"/>
          </a:p>
        </p:txBody>
      </p:sp>
      <p:cxnSp>
        <p:nvCxnSpPr>
          <p:cNvPr id="887" name="Shape 887"/>
          <p:cNvCxnSpPr>
            <a:stCxn id="886" idx="2"/>
            <a:endCxn id="882" idx="0"/>
          </p:cNvCxnSpPr>
          <p:nvPr/>
        </p:nvCxnSpPr>
        <p:spPr>
          <a:xfrm>
            <a:off x="3081033" y="3512167"/>
            <a:ext cx="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8" name="Shape 888"/>
          <p:cNvSpPr/>
          <p:nvPr/>
        </p:nvSpPr>
        <p:spPr>
          <a:xfrm>
            <a:off x="5502167" y="4396684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c3</a:t>
            </a:r>
            <a:endParaRPr sz="1333"/>
          </a:p>
        </p:txBody>
      </p:sp>
      <p:cxnSp>
        <p:nvCxnSpPr>
          <p:cNvPr id="889" name="Shape 889"/>
          <p:cNvCxnSpPr>
            <a:stCxn id="888" idx="1"/>
            <a:endCxn id="884" idx="3"/>
          </p:cNvCxnSpPr>
          <p:nvPr/>
        </p:nvCxnSpPr>
        <p:spPr>
          <a:xfrm rot="10800000">
            <a:off x="5053767" y="4158484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0" name="Shape 890"/>
          <p:cNvSpPr/>
          <p:nvPr/>
        </p:nvSpPr>
        <p:spPr>
          <a:xfrm>
            <a:off x="5502167" y="34403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c4</a:t>
            </a:r>
            <a:endParaRPr sz="1333"/>
          </a:p>
        </p:txBody>
      </p:sp>
      <p:cxnSp>
        <p:nvCxnSpPr>
          <p:cNvPr id="891" name="Shape 891"/>
          <p:cNvCxnSpPr>
            <a:stCxn id="890" idx="1"/>
            <a:endCxn id="884" idx="3"/>
          </p:cNvCxnSpPr>
          <p:nvPr/>
        </p:nvCxnSpPr>
        <p:spPr>
          <a:xfrm flipH="1">
            <a:off x="5053767" y="3680151"/>
            <a:ext cx="448400" cy="4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2" name="Shape 892"/>
          <p:cNvSpPr/>
          <p:nvPr/>
        </p:nvSpPr>
        <p:spPr>
          <a:xfrm>
            <a:off x="7077967" y="34403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c5</a:t>
            </a:r>
            <a:endParaRPr sz="1333"/>
          </a:p>
        </p:txBody>
      </p:sp>
      <p:cxnSp>
        <p:nvCxnSpPr>
          <p:cNvPr id="893" name="Shape 893"/>
          <p:cNvCxnSpPr>
            <a:stCxn id="892" idx="1"/>
            <a:endCxn id="890" idx="3"/>
          </p:cNvCxnSpPr>
          <p:nvPr/>
        </p:nvCxnSpPr>
        <p:spPr>
          <a:xfrm rot="10800000">
            <a:off x="6518767" y="3680151"/>
            <a:ext cx="55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4" name="Shape 894"/>
          <p:cNvSpPr/>
          <p:nvPr/>
        </p:nvSpPr>
        <p:spPr>
          <a:xfrm>
            <a:off x="7177147" y="5317100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mult</a:t>
            </a:r>
            <a:endParaRPr sz="1333"/>
          </a:p>
        </p:txBody>
      </p:sp>
      <p:cxnSp>
        <p:nvCxnSpPr>
          <p:cNvPr id="895" name="Shape 895"/>
          <p:cNvCxnSpPr>
            <a:stCxn id="894" idx="0"/>
          </p:cNvCxnSpPr>
          <p:nvPr/>
        </p:nvCxnSpPr>
        <p:spPr>
          <a:xfrm rot="10800000">
            <a:off x="7574347" y="4876300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6" name="Shape 896"/>
          <p:cNvCxnSpPr>
            <a:stCxn id="897" idx="1"/>
            <a:endCxn id="888" idx="3"/>
          </p:cNvCxnSpPr>
          <p:nvPr/>
        </p:nvCxnSpPr>
        <p:spPr>
          <a:xfrm rot="10800000">
            <a:off x="6518767" y="4636484"/>
            <a:ext cx="55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8" name="Shape 898"/>
          <p:cNvCxnSpPr>
            <a:stCxn id="899" idx="2"/>
            <a:endCxn id="900" idx="0"/>
          </p:cNvCxnSpPr>
          <p:nvPr/>
        </p:nvCxnSpPr>
        <p:spPr>
          <a:xfrm flipH="1">
            <a:off x="9318047" y="2501267"/>
            <a:ext cx="670400" cy="4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9" name="Shape 899"/>
          <p:cNvSpPr/>
          <p:nvPr/>
        </p:nvSpPr>
        <p:spPr>
          <a:xfrm>
            <a:off x="9591247" y="2087667"/>
            <a:ext cx="794400" cy="41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(Bob)</a:t>
            </a:r>
            <a:endParaRPr sz="1333"/>
          </a:p>
        </p:txBody>
      </p:sp>
      <p:pic>
        <p:nvPicPr>
          <p:cNvPr id="901" name="Shape 901"/>
          <p:cNvPicPr preferRelativeResize="0"/>
          <p:nvPr/>
        </p:nvPicPr>
        <p:blipFill rotWithShape="1">
          <a:blip r:embed="rId3">
            <a:alphaModFix/>
          </a:blip>
          <a:srcRect l="2047" t="17229" r="52454" b="17235"/>
          <a:stretch/>
        </p:blipFill>
        <p:spPr>
          <a:xfrm>
            <a:off x="9318096" y="2250361"/>
            <a:ext cx="448400" cy="43057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Shape 897"/>
          <p:cNvSpPr/>
          <p:nvPr/>
        </p:nvSpPr>
        <p:spPr>
          <a:xfrm>
            <a:off x="7077967" y="4396684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c6</a:t>
            </a:r>
            <a:endParaRPr sz="1333"/>
          </a:p>
        </p:txBody>
      </p:sp>
      <p:sp>
        <p:nvSpPr>
          <p:cNvPr id="900" name="Shape 900"/>
          <p:cNvSpPr/>
          <p:nvPr/>
        </p:nvSpPr>
        <p:spPr>
          <a:xfrm>
            <a:off x="8920700" y="2992367"/>
            <a:ext cx="794400" cy="413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master</a:t>
            </a:r>
            <a:endParaRPr sz="1333"/>
          </a:p>
        </p:txBody>
      </p:sp>
      <p:cxnSp>
        <p:nvCxnSpPr>
          <p:cNvPr id="902" name="Shape 902"/>
          <p:cNvCxnSpPr>
            <a:stCxn id="900" idx="2"/>
          </p:cNvCxnSpPr>
          <p:nvPr/>
        </p:nvCxnSpPr>
        <p:spPr>
          <a:xfrm>
            <a:off x="9317900" y="3405967"/>
            <a:ext cx="0" cy="4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3" name="Shape 903"/>
          <p:cNvSpPr/>
          <p:nvPr/>
        </p:nvSpPr>
        <p:spPr>
          <a:xfrm>
            <a:off x="8809700" y="3846751"/>
            <a:ext cx="1016400" cy="47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c7</a:t>
            </a:r>
            <a:endParaRPr sz="1333"/>
          </a:p>
        </p:txBody>
      </p:sp>
      <p:cxnSp>
        <p:nvCxnSpPr>
          <p:cNvPr id="904" name="Shape 904"/>
          <p:cNvCxnSpPr>
            <a:stCxn id="903" idx="1"/>
            <a:endCxn id="892" idx="3"/>
          </p:cNvCxnSpPr>
          <p:nvPr/>
        </p:nvCxnSpPr>
        <p:spPr>
          <a:xfrm rot="10800000">
            <a:off x="8094500" y="3680151"/>
            <a:ext cx="715200" cy="4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5" name="Shape 905"/>
          <p:cNvSpPr/>
          <p:nvPr/>
        </p:nvSpPr>
        <p:spPr>
          <a:xfrm>
            <a:off x="8405747" y="2087667"/>
            <a:ext cx="794400" cy="413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/>
              <a:t>HEAD</a:t>
            </a:r>
            <a:endParaRPr sz="1333"/>
          </a:p>
          <a:p>
            <a:pPr algn="ctr"/>
            <a:r>
              <a:rPr lang="en" sz="800">
                <a:solidFill>
                  <a:schemeClr val="dk1"/>
                </a:solidFill>
              </a:rPr>
              <a:t>(Alice)</a:t>
            </a:r>
            <a:endParaRPr sz="1333"/>
          </a:p>
        </p:txBody>
      </p:sp>
      <p:pic>
        <p:nvPicPr>
          <p:cNvPr id="906" name="Shape 906"/>
          <p:cNvPicPr preferRelativeResize="0"/>
          <p:nvPr/>
        </p:nvPicPr>
        <p:blipFill rotWithShape="1">
          <a:blip r:embed="rId3">
            <a:alphaModFix/>
          </a:blip>
          <a:srcRect l="48837" t="16718" r="5664" b="17746"/>
          <a:stretch/>
        </p:blipFill>
        <p:spPr>
          <a:xfrm>
            <a:off x="8026331" y="2247415"/>
            <a:ext cx="448400" cy="430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Shape 907"/>
          <p:cNvCxnSpPr>
            <a:stCxn id="905" idx="2"/>
            <a:endCxn id="900" idx="0"/>
          </p:cNvCxnSpPr>
          <p:nvPr/>
        </p:nvCxnSpPr>
        <p:spPr>
          <a:xfrm>
            <a:off x="8802947" y="2501267"/>
            <a:ext cx="514800" cy="4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8" name="Shape 908"/>
          <p:cNvCxnSpPr>
            <a:stCxn id="903" idx="1"/>
            <a:endCxn id="897" idx="3"/>
          </p:cNvCxnSpPr>
          <p:nvPr/>
        </p:nvCxnSpPr>
        <p:spPr>
          <a:xfrm flipH="1">
            <a:off x="8094500" y="4086551"/>
            <a:ext cx="715200" cy="5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F43F45-B1EF-07F6-0BD3-A1FD81842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7" y="117305"/>
            <a:ext cx="11270512" cy="66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0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5495246-3647-FFE2-69CC-242DAEB78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138238"/>
            <a:ext cx="84105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803632B-B9AB-1536-F872-B77BC2DB8AD6}"/>
              </a:ext>
            </a:extLst>
          </p:cNvPr>
          <p:cNvSpPr txBox="1"/>
          <p:nvPr/>
        </p:nvSpPr>
        <p:spPr>
          <a:xfrm>
            <a:off x="2709949" y="116378"/>
            <a:ext cx="7730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Tipos de </a:t>
            </a:r>
            <a:r>
              <a:rPr lang="es-ES" sz="4400" dirty="0" err="1"/>
              <a:t>merge</a:t>
            </a:r>
            <a:r>
              <a:rPr lang="es-ES" sz="4400" dirty="0"/>
              <a:t> </a:t>
            </a:r>
            <a:r>
              <a:rPr lang="es-ES" sz="4400" dirty="0" err="1"/>
              <a:t>fast</a:t>
            </a:r>
            <a:r>
              <a:rPr lang="es-ES" sz="4400" dirty="0"/>
              <a:t> forward </a:t>
            </a:r>
          </a:p>
        </p:txBody>
      </p:sp>
    </p:spTree>
    <p:extLst>
      <p:ext uri="{BB962C8B-B14F-4D97-AF65-F5344CB8AC3E}">
        <p14:creationId xmlns:p14="http://schemas.microsoft.com/office/powerpoint/2010/main" val="382449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2E4CA4-B1EA-F18F-7A29-46E6E253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41" y="1568134"/>
            <a:ext cx="4816192" cy="32959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7B8A60-1255-DCE6-874F-F4D8C8214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68" y="1568134"/>
            <a:ext cx="4432528" cy="32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2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809F71A-0890-15AE-CE09-D76763548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138238"/>
            <a:ext cx="84105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E9614E5-E92A-B223-D4C2-A8832DA7D7C5}"/>
              </a:ext>
            </a:extLst>
          </p:cNvPr>
          <p:cNvSpPr txBox="1"/>
          <p:nvPr/>
        </p:nvSpPr>
        <p:spPr>
          <a:xfrm>
            <a:off x="2709949" y="11637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Tipos de </a:t>
            </a:r>
            <a:r>
              <a:rPr lang="es-ES" sz="4400" dirty="0" err="1"/>
              <a:t>merge</a:t>
            </a:r>
            <a:r>
              <a:rPr lang="es-ES" sz="4400" dirty="0"/>
              <a:t> rebase </a:t>
            </a:r>
          </a:p>
        </p:txBody>
      </p:sp>
    </p:spTree>
    <p:extLst>
      <p:ext uri="{BB962C8B-B14F-4D97-AF65-F5344CB8AC3E}">
        <p14:creationId xmlns:p14="http://schemas.microsoft.com/office/powerpoint/2010/main" val="142019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7542C6-FED8-B888-A171-3BB31F109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138238"/>
            <a:ext cx="84105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E355617-1CBB-F40E-F73A-3DDF8F730E3E}"/>
              </a:ext>
            </a:extLst>
          </p:cNvPr>
          <p:cNvSpPr txBox="1"/>
          <p:nvPr/>
        </p:nvSpPr>
        <p:spPr>
          <a:xfrm>
            <a:off x="2709949" y="11637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Tipos de </a:t>
            </a:r>
            <a:r>
              <a:rPr lang="es-ES" sz="4400" dirty="0" err="1"/>
              <a:t>merge</a:t>
            </a:r>
            <a:r>
              <a:rPr lang="es-ES" sz="4400" dirty="0"/>
              <a:t> squash </a:t>
            </a:r>
          </a:p>
        </p:txBody>
      </p:sp>
    </p:spTree>
    <p:extLst>
      <p:ext uri="{BB962C8B-B14F-4D97-AF65-F5344CB8AC3E}">
        <p14:creationId xmlns:p14="http://schemas.microsoft.com/office/powerpoint/2010/main" val="3889958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F962F8-A466-7343-6DA3-CC6BAF64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76" y="1894689"/>
            <a:ext cx="7607691" cy="360063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4F12D5-52B5-5CE2-D14B-DBB3EC666225}"/>
              </a:ext>
            </a:extLst>
          </p:cNvPr>
          <p:cNvSpPr txBox="1"/>
          <p:nvPr/>
        </p:nvSpPr>
        <p:spPr>
          <a:xfrm>
            <a:off x="689956" y="48213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883197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0C2177-9C96-7597-32F7-E773AB3F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8" y="240363"/>
            <a:ext cx="10398162" cy="64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1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74F12D5-52B5-5CE2-D14B-DBB3EC666225}"/>
              </a:ext>
            </a:extLst>
          </p:cNvPr>
          <p:cNvSpPr txBox="1"/>
          <p:nvPr/>
        </p:nvSpPr>
        <p:spPr>
          <a:xfrm>
            <a:off x="689956" y="48213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RESUMEN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73D725-D3E2-767E-8F1E-14A22B9CC1BA}"/>
              </a:ext>
            </a:extLst>
          </p:cNvPr>
          <p:cNvSpPr txBox="1"/>
          <p:nvPr/>
        </p:nvSpPr>
        <p:spPr>
          <a:xfrm>
            <a:off x="1488558" y="2213282"/>
            <a:ext cx="88037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¿Qué necesitamos?</a:t>
            </a:r>
            <a:br>
              <a:rPr lang="es-ES" dirty="0"/>
            </a:b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Iniciar repositorios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Clonar repositorios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Ramificación y fusión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Sincronización con repositorios remotos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Gestión de conflictos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Etiquetado de versiones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Revertir cambios</a:t>
            </a:r>
          </a:p>
        </p:txBody>
      </p:sp>
    </p:spTree>
    <p:extLst>
      <p:ext uri="{BB962C8B-B14F-4D97-AF65-F5344CB8AC3E}">
        <p14:creationId xmlns:p14="http://schemas.microsoft.com/office/powerpoint/2010/main" val="3042050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62C898-3D1B-1E5C-75FD-7F5C8888C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6423"/>
          <a:stretch/>
        </p:blipFill>
        <p:spPr bwMode="auto">
          <a:xfrm>
            <a:off x="2790883" y="0"/>
            <a:ext cx="77593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7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073C6B5-B4AE-72AC-CEE9-259D1D30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AE2438D-2059-0F7E-281A-6C1AA882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8CB038-8A42-0354-65BA-41CE03DE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7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34929B4-5363-0A42-264D-2223C861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4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2AD15C1-619C-B9EF-8BDA-B50EF239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7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15E489C-43D3-1521-C45D-6EC411BD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266</Words>
  <Application>Microsoft Office PowerPoint</Application>
  <PresentationFormat>Panorámica</PresentationFormat>
  <Paragraphs>148</Paragraphs>
  <Slides>35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Tema de Office</vt:lpstr>
      <vt:lpstr>Primeros pasos con sistema de control de versiones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git init @ Alice</vt:lpstr>
      <vt:lpstr>git commit @ Alice</vt:lpstr>
      <vt:lpstr>git tag @ Alice</vt:lpstr>
      <vt:lpstr>git commit @ Alice</vt:lpstr>
      <vt:lpstr>git clone @ Bob</vt:lpstr>
      <vt:lpstr>git branch @ Bob</vt:lpstr>
      <vt:lpstr>git commit @ Bob</vt:lpstr>
      <vt:lpstr>git commit @ Alice</vt:lpstr>
      <vt:lpstr>git commit @ Alice</vt:lpstr>
      <vt:lpstr>git commit @ Bob</vt:lpstr>
      <vt:lpstr>git merge @ Alice</vt:lpstr>
      <vt:lpstr>git checkout master @ Bob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Primeros pasos con sistema de control de versiones </dc:title>
  <dc:creator>MIGUEL ANGEL QUIROS CULEBRAS</dc:creator>
  <cp:lastModifiedBy>MIGUEL ANGEL QUIROS CULEBRAS</cp:lastModifiedBy>
  <cp:revision>1</cp:revision>
  <dcterms:created xsi:type="dcterms:W3CDTF">2023-12-29T11:24:02Z</dcterms:created>
  <dcterms:modified xsi:type="dcterms:W3CDTF">2024-01-18T12:24:41Z</dcterms:modified>
</cp:coreProperties>
</file>